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userDrawn="1">
          <p15:clr>
            <a:srgbClr val="A4A3A4"/>
          </p15:clr>
        </p15:guide>
        <p15:guide id="2" pos="29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76"/>
        <p:guide pos="290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060">
            <a:alpha val="100000"/>
            <a:lumMod val="90000"/>
            <a:lumOff val="10000"/>
          </a:srgbClr>
        </a:solidFill>
        <a:effectLst/>
      </p:bgPr>
    </p:bg>
    <p:spTree>
      <p:nvGrpSpPr>
        <p:cNvPr id="1" name=""/>
        <p:cNvGrpSpPr/>
        <p:nvPr/>
      </p:nvGrpSpPr>
      <p:grpSpPr>
        <a:xfrm>
          <a:off x="0" y="0"/>
          <a:ext cx="0" cy="0"/>
          <a:chOff x="0" y="0"/>
          <a:chExt cx="0" cy="0"/>
        </a:xfrm>
      </p:grpSpPr>
      <p:pic>
        <p:nvPicPr>
          <p:cNvPr id="364" name="图片 363"/>
          <p:cNvPicPr>
            <a:picLocks noChangeAspect="1"/>
          </p:cNvPicPr>
          <p:nvPr userDrawn="1"/>
        </p:nvPicPr>
        <p:blipFill>
          <a:blip r:embed="rId2"/>
          <a:stretch>
            <a:fillRect/>
          </a:stretch>
        </p:blipFill>
        <p:spPr>
          <a:xfrm>
            <a:off x="6915150" y="0"/>
            <a:ext cx="5276850" cy="762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losing">
    <p:bg>
      <p:bgPr>
        <a:solidFill>
          <a:srgbClr val="002060">
            <a:alpha val="100000"/>
            <a:lumMod val="90000"/>
            <a:lumOff val="10000"/>
          </a:srgbClr>
        </a:solidFill>
        <a:effectLst/>
      </p:bgPr>
    </p:bg>
    <p:spTree>
      <p:nvGrpSpPr>
        <p:cNvPr id="1" name=""/>
        <p:cNvGrpSpPr/>
        <p:nvPr/>
      </p:nvGrpSpPr>
      <p:grpSpPr>
        <a:xfrm>
          <a:off x="0" y="0"/>
          <a:ext cx="0" cy="0"/>
          <a:chOff x="0" y="0"/>
          <a:chExt cx="0" cy="0"/>
        </a:xfrm>
      </p:grpSpPr>
      <p:grpSp>
        <p:nvGrpSpPr>
          <p:cNvPr id="2" name="Group 2"/>
          <p:cNvGrpSpPr/>
          <p:nvPr userDrawn="1"/>
        </p:nvGrpSpPr>
        <p:grpSpPr>
          <a:xfrm rot="0">
            <a:off x="-1551" y="0"/>
            <a:ext cx="12195102" cy="6858000"/>
            <a:chOff x="-1551" y="0"/>
            <a:chExt cx="12195102" cy="6858000"/>
          </a:xfrm>
        </p:grpSpPr>
        <p:sp>
          <p:nvSpPr>
            <p:cNvPr id="3" name="AutoShape 3"/>
            <p:cNvSpPr/>
            <p:nvPr/>
          </p:nvSpPr>
          <p:spPr>
            <a:xfrm>
              <a:off x="-1551" y="5014472"/>
              <a:ext cx="12193551" cy="1843528"/>
            </a:xfrm>
            <a:prstGeom prst="rect">
              <a:avLst/>
            </a:prstGeom>
            <a:solidFill>
              <a:srgbClr val="FFFFFF">
                <a:alpha val="100000"/>
              </a:srgbClr>
            </a:solidFill>
            <a:ln>
              <a:prstDash val="solid"/>
              <a:headEnd type="none"/>
              <a:tailEnd type="none"/>
            </a:ln>
          </p:spPr>
        </p:sp>
        <p:sp>
          <p:nvSpPr>
            <p:cNvPr id="4" name="AutoShape 4"/>
            <p:cNvSpPr/>
            <p:nvPr/>
          </p:nvSpPr>
          <p:spPr>
            <a:xfrm>
              <a:off x="0" y="0"/>
              <a:ext cx="12193551" cy="5021975"/>
            </a:xfrm>
            <a:prstGeom prst="rect">
              <a:avLst/>
            </a:prstGeom>
            <a:blipFill rotWithShape="1">
              <a:blip r:embed="rId2">
                <a:alphaModFix amt="40000"/>
                <a:alphaModFix amt="40000"/>
              </a:blip>
              <a:stretch>
                <a:fillRect l="-111" r="-111"/>
              </a:stretch>
            </a:blipFill>
            <a:ln>
              <a:prstDash val="solid"/>
              <a:headEnd type="none"/>
              <a:tailEnd type="none"/>
            </a:ln>
          </p:spPr>
        </p:sp>
        <p:grpSp>
          <p:nvGrpSpPr>
            <p:cNvPr id="5" name="Group 5"/>
            <p:cNvGrpSpPr/>
            <p:nvPr/>
          </p:nvGrpSpPr>
          <p:grpSpPr>
            <a:xfrm rot="0">
              <a:off x="5931862" y="863601"/>
              <a:ext cx="5953140" cy="5496480"/>
              <a:chOff x="5241871" y="1368744"/>
              <a:chExt cx="5773348" cy="5330480"/>
            </a:xfrm>
          </p:grpSpPr>
          <p:sp>
            <p:nvSpPr>
              <p:cNvPr id="6" name="AutoShape 6"/>
              <p:cNvSpPr/>
              <p:nvPr/>
            </p:nvSpPr>
            <p:spPr>
              <a:xfrm>
                <a:off x="6554111" y="2417380"/>
                <a:ext cx="2270675" cy="3414549"/>
              </a:xfrm>
              <a:custGeom>
                <a:avLst/>
                <a:gdLst/>
                <a:ahLst/>
                <a:cxnLst/>
                <a:rect l="l" t="t" r="r" b="b"/>
                <a:pathLst>
                  <a:path w="2270675" h="3414549">
                    <a:moveTo>
                      <a:pt x="864734" y="12805"/>
                    </a:moveTo>
                    <a:lnTo>
                      <a:pt x="41828" y="390112"/>
                    </a:lnTo>
                    <a:lnTo>
                      <a:pt x="12805" y="565962"/>
                    </a:lnTo>
                    <a:cubicBezTo>
                      <a:pt x="14512" y="569376"/>
                      <a:pt x="17926" y="571083"/>
                      <a:pt x="21341" y="571083"/>
                    </a:cubicBezTo>
                    <a:lnTo>
                      <a:pt x="118656" y="615472"/>
                    </a:lnTo>
                    <a:cubicBezTo>
                      <a:pt x="125485" y="618887"/>
                      <a:pt x="125485" y="627423"/>
                      <a:pt x="120363" y="630838"/>
                    </a:cubicBezTo>
                    <a:lnTo>
                      <a:pt x="79388" y="663276"/>
                    </a:lnTo>
                    <a:lnTo>
                      <a:pt x="181825" y="707665"/>
                    </a:lnTo>
                    <a:cubicBezTo>
                      <a:pt x="188654" y="711080"/>
                      <a:pt x="190361" y="719616"/>
                      <a:pt x="183532" y="724738"/>
                    </a:cubicBezTo>
                    <a:lnTo>
                      <a:pt x="142557" y="757176"/>
                    </a:lnTo>
                    <a:lnTo>
                      <a:pt x="244994" y="801565"/>
                    </a:lnTo>
                    <a:cubicBezTo>
                      <a:pt x="251823" y="804980"/>
                      <a:pt x="253530" y="813516"/>
                      <a:pt x="246701" y="818638"/>
                    </a:cubicBezTo>
                    <a:lnTo>
                      <a:pt x="205727" y="851076"/>
                    </a:lnTo>
                    <a:lnTo>
                      <a:pt x="308163" y="895466"/>
                    </a:lnTo>
                    <a:cubicBezTo>
                      <a:pt x="314992" y="898880"/>
                      <a:pt x="316699" y="907417"/>
                      <a:pt x="309870" y="912538"/>
                    </a:cubicBezTo>
                    <a:lnTo>
                      <a:pt x="268896" y="944976"/>
                    </a:lnTo>
                    <a:lnTo>
                      <a:pt x="371332" y="989366"/>
                    </a:lnTo>
                    <a:cubicBezTo>
                      <a:pt x="378161" y="992780"/>
                      <a:pt x="379869" y="1001317"/>
                      <a:pt x="373039" y="1006438"/>
                    </a:cubicBezTo>
                    <a:lnTo>
                      <a:pt x="332065" y="1038877"/>
                    </a:lnTo>
                    <a:lnTo>
                      <a:pt x="434501" y="1083266"/>
                    </a:lnTo>
                    <a:cubicBezTo>
                      <a:pt x="441330" y="1086680"/>
                      <a:pt x="443038" y="1095217"/>
                      <a:pt x="436209" y="1100338"/>
                    </a:cubicBezTo>
                    <a:lnTo>
                      <a:pt x="395234" y="1132777"/>
                    </a:lnTo>
                    <a:lnTo>
                      <a:pt x="497671" y="1177166"/>
                    </a:lnTo>
                    <a:cubicBezTo>
                      <a:pt x="504500" y="1180580"/>
                      <a:pt x="506207" y="1189117"/>
                      <a:pt x="499378" y="1194239"/>
                    </a:cubicBezTo>
                    <a:lnTo>
                      <a:pt x="458403" y="1226677"/>
                    </a:lnTo>
                    <a:lnTo>
                      <a:pt x="560840" y="1271066"/>
                    </a:lnTo>
                    <a:cubicBezTo>
                      <a:pt x="567669" y="1274481"/>
                      <a:pt x="569376" y="1283017"/>
                      <a:pt x="562547" y="1288139"/>
                    </a:cubicBezTo>
                    <a:lnTo>
                      <a:pt x="521572" y="1320577"/>
                    </a:lnTo>
                    <a:lnTo>
                      <a:pt x="624009" y="1364966"/>
                    </a:lnTo>
                    <a:cubicBezTo>
                      <a:pt x="630838" y="1368381"/>
                      <a:pt x="632545" y="1376917"/>
                      <a:pt x="625716" y="1382039"/>
                    </a:cubicBezTo>
                    <a:lnTo>
                      <a:pt x="584742" y="1414477"/>
                    </a:lnTo>
                    <a:lnTo>
                      <a:pt x="687178" y="1458866"/>
                    </a:lnTo>
                    <a:cubicBezTo>
                      <a:pt x="694007" y="1462281"/>
                      <a:pt x="695714" y="1470817"/>
                      <a:pt x="688885" y="1475939"/>
                    </a:cubicBezTo>
                    <a:lnTo>
                      <a:pt x="647911" y="1508377"/>
                    </a:lnTo>
                    <a:lnTo>
                      <a:pt x="750347" y="1552766"/>
                    </a:lnTo>
                    <a:cubicBezTo>
                      <a:pt x="757176" y="1556181"/>
                      <a:pt x="758883" y="1564717"/>
                      <a:pt x="752055" y="1569839"/>
                    </a:cubicBezTo>
                    <a:lnTo>
                      <a:pt x="711080" y="1602277"/>
                    </a:lnTo>
                    <a:lnTo>
                      <a:pt x="813516" y="1646666"/>
                    </a:lnTo>
                    <a:cubicBezTo>
                      <a:pt x="820345" y="1650081"/>
                      <a:pt x="822053" y="1658617"/>
                      <a:pt x="815224" y="1663739"/>
                    </a:cubicBezTo>
                    <a:lnTo>
                      <a:pt x="774249" y="1696177"/>
                    </a:lnTo>
                    <a:lnTo>
                      <a:pt x="876686" y="1740567"/>
                    </a:lnTo>
                    <a:cubicBezTo>
                      <a:pt x="883515" y="1743981"/>
                      <a:pt x="885222" y="1752517"/>
                      <a:pt x="878393" y="1757639"/>
                    </a:cubicBezTo>
                    <a:lnTo>
                      <a:pt x="837418" y="1790077"/>
                    </a:lnTo>
                    <a:lnTo>
                      <a:pt x="939855" y="1834467"/>
                    </a:lnTo>
                    <a:cubicBezTo>
                      <a:pt x="946684" y="1837881"/>
                      <a:pt x="948391" y="1846418"/>
                      <a:pt x="941562" y="1851539"/>
                    </a:cubicBezTo>
                    <a:lnTo>
                      <a:pt x="900587" y="1883978"/>
                    </a:lnTo>
                    <a:lnTo>
                      <a:pt x="1003024" y="1928367"/>
                    </a:lnTo>
                    <a:cubicBezTo>
                      <a:pt x="1009853" y="1931781"/>
                      <a:pt x="1011560" y="1940318"/>
                      <a:pt x="1004731" y="1945440"/>
                    </a:cubicBezTo>
                    <a:lnTo>
                      <a:pt x="963756" y="1977878"/>
                    </a:lnTo>
                    <a:lnTo>
                      <a:pt x="1066193" y="2022267"/>
                    </a:lnTo>
                    <a:cubicBezTo>
                      <a:pt x="1073022" y="2025681"/>
                      <a:pt x="1074729" y="2034218"/>
                      <a:pt x="1067900" y="2039340"/>
                    </a:cubicBezTo>
                    <a:lnTo>
                      <a:pt x="1026926" y="2071778"/>
                    </a:lnTo>
                    <a:lnTo>
                      <a:pt x="1129362" y="2116167"/>
                    </a:lnTo>
                    <a:cubicBezTo>
                      <a:pt x="1136191" y="2119582"/>
                      <a:pt x="1137898" y="2128118"/>
                      <a:pt x="1131069" y="2133240"/>
                    </a:cubicBezTo>
                    <a:lnTo>
                      <a:pt x="1090095" y="2165678"/>
                    </a:lnTo>
                    <a:lnTo>
                      <a:pt x="1192531" y="2210067"/>
                    </a:lnTo>
                    <a:cubicBezTo>
                      <a:pt x="1199360" y="2213482"/>
                      <a:pt x="1201068" y="2222018"/>
                      <a:pt x="1194239" y="2227140"/>
                    </a:cubicBezTo>
                    <a:lnTo>
                      <a:pt x="1153264" y="2259578"/>
                    </a:lnTo>
                    <a:lnTo>
                      <a:pt x="1255701" y="2303967"/>
                    </a:lnTo>
                    <a:cubicBezTo>
                      <a:pt x="1262530" y="2307382"/>
                      <a:pt x="1264237" y="2315918"/>
                      <a:pt x="1257408" y="2321040"/>
                    </a:cubicBezTo>
                    <a:lnTo>
                      <a:pt x="1216433" y="2353478"/>
                    </a:lnTo>
                    <a:lnTo>
                      <a:pt x="1318870" y="2397867"/>
                    </a:lnTo>
                    <a:cubicBezTo>
                      <a:pt x="1325699" y="2401282"/>
                      <a:pt x="1327406" y="2409818"/>
                      <a:pt x="1320577" y="2414940"/>
                    </a:cubicBezTo>
                    <a:lnTo>
                      <a:pt x="1279602" y="2447378"/>
                    </a:lnTo>
                    <a:lnTo>
                      <a:pt x="1382039" y="2491767"/>
                    </a:lnTo>
                    <a:cubicBezTo>
                      <a:pt x="1388868" y="2495182"/>
                      <a:pt x="1390575" y="2503718"/>
                      <a:pt x="1383746" y="2508840"/>
                    </a:cubicBezTo>
                    <a:lnTo>
                      <a:pt x="1342771" y="2541278"/>
                    </a:lnTo>
                    <a:lnTo>
                      <a:pt x="1445208" y="2585668"/>
                    </a:lnTo>
                    <a:cubicBezTo>
                      <a:pt x="1452037" y="2589082"/>
                      <a:pt x="1453744" y="2597618"/>
                      <a:pt x="1446915" y="2602740"/>
                    </a:cubicBezTo>
                    <a:lnTo>
                      <a:pt x="1405941" y="2635178"/>
                    </a:lnTo>
                    <a:lnTo>
                      <a:pt x="1508377" y="2679568"/>
                    </a:lnTo>
                    <a:cubicBezTo>
                      <a:pt x="1515206" y="2682982"/>
                      <a:pt x="1516914" y="2691519"/>
                      <a:pt x="1510084" y="2696640"/>
                    </a:cubicBezTo>
                    <a:lnTo>
                      <a:pt x="1469110" y="2729079"/>
                    </a:lnTo>
                    <a:lnTo>
                      <a:pt x="1571546" y="2773468"/>
                    </a:lnTo>
                    <a:cubicBezTo>
                      <a:pt x="1578375" y="2776882"/>
                      <a:pt x="1580083" y="2785419"/>
                      <a:pt x="1573253" y="2790541"/>
                    </a:cubicBezTo>
                    <a:lnTo>
                      <a:pt x="1532279" y="2822979"/>
                    </a:lnTo>
                    <a:lnTo>
                      <a:pt x="1634715" y="2867368"/>
                    </a:lnTo>
                    <a:cubicBezTo>
                      <a:pt x="1641544" y="2870782"/>
                      <a:pt x="1643252" y="2879319"/>
                      <a:pt x="1636423" y="2884441"/>
                    </a:cubicBezTo>
                    <a:lnTo>
                      <a:pt x="1595448" y="2916879"/>
                    </a:lnTo>
                    <a:lnTo>
                      <a:pt x="1697885" y="2961268"/>
                    </a:lnTo>
                    <a:cubicBezTo>
                      <a:pt x="1704714" y="2964682"/>
                      <a:pt x="1706421" y="2973219"/>
                      <a:pt x="1699592" y="2978341"/>
                    </a:cubicBezTo>
                    <a:lnTo>
                      <a:pt x="1658617" y="3010779"/>
                    </a:lnTo>
                    <a:lnTo>
                      <a:pt x="1761054" y="3055168"/>
                    </a:lnTo>
                    <a:cubicBezTo>
                      <a:pt x="1767883" y="3058583"/>
                      <a:pt x="1769590" y="3067119"/>
                      <a:pt x="1762761" y="3072241"/>
                    </a:cubicBezTo>
                    <a:lnTo>
                      <a:pt x="1721787" y="3104679"/>
                    </a:lnTo>
                    <a:lnTo>
                      <a:pt x="1824223" y="3149068"/>
                    </a:lnTo>
                    <a:cubicBezTo>
                      <a:pt x="1831052" y="3152483"/>
                      <a:pt x="1832759" y="3161019"/>
                      <a:pt x="1825930" y="3166141"/>
                    </a:cubicBezTo>
                    <a:lnTo>
                      <a:pt x="1784956" y="3198579"/>
                    </a:lnTo>
                    <a:lnTo>
                      <a:pt x="1887392" y="3242968"/>
                    </a:lnTo>
                    <a:cubicBezTo>
                      <a:pt x="1894221" y="3246383"/>
                      <a:pt x="1895928" y="3254919"/>
                      <a:pt x="1889099" y="3260041"/>
                    </a:cubicBezTo>
                    <a:lnTo>
                      <a:pt x="1848125" y="3292479"/>
                    </a:lnTo>
                    <a:lnTo>
                      <a:pt x="1950561" y="3336868"/>
                    </a:lnTo>
                    <a:cubicBezTo>
                      <a:pt x="1957390" y="3340283"/>
                      <a:pt x="1959098" y="3348819"/>
                      <a:pt x="1952269" y="3353941"/>
                    </a:cubicBezTo>
                    <a:lnTo>
                      <a:pt x="1911294" y="3386379"/>
                    </a:lnTo>
                    <a:lnTo>
                      <a:pt x="1928367" y="3410281"/>
                    </a:lnTo>
                    <a:lnTo>
                      <a:pt x="2199823" y="3285650"/>
                    </a:lnTo>
                    <a:cubicBezTo>
                      <a:pt x="2254456" y="3260041"/>
                      <a:pt x="2278358" y="3196872"/>
                      <a:pt x="2252749" y="3142239"/>
                    </a:cubicBezTo>
                    <a:lnTo>
                      <a:pt x="864734" y="12805"/>
                    </a:lnTo>
                    <a:close/>
                    <a:moveTo>
                      <a:pt x="2126411" y="3082484"/>
                    </a:moveTo>
                    <a:cubicBezTo>
                      <a:pt x="2153727" y="3070533"/>
                      <a:pt x="2186165" y="3082484"/>
                      <a:pt x="2198116" y="3109801"/>
                    </a:cubicBezTo>
                    <a:cubicBezTo>
                      <a:pt x="2210067" y="3137117"/>
                      <a:pt x="2198116" y="3169555"/>
                      <a:pt x="2170800" y="3181506"/>
                    </a:cubicBezTo>
                    <a:cubicBezTo>
                      <a:pt x="2143483" y="3193457"/>
                      <a:pt x="2111045" y="3181506"/>
                      <a:pt x="2099094" y="3154190"/>
                    </a:cubicBezTo>
                    <a:cubicBezTo>
                      <a:pt x="2087143" y="3128581"/>
                      <a:pt x="2099094" y="3096143"/>
                      <a:pt x="2126411" y="3082484"/>
                    </a:cubicBezTo>
                    <a:close/>
                  </a:path>
                </a:pathLst>
              </a:custGeom>
              <a:solidFill>
                <a:srgbClr val="C3C6CB">
                  <a:alpha val="100000"/>
                </a:srgbClr>
              </a:solidFill>
              <a:ln>
                <a:prstDash val="solid"/>
                <a:headEnd type="none"/>
                <a:tailEnd type="none"/>
              </a:ln>
            </p:spPr>
          </p:sp>
          <p:sp>
            <p:nvSpPr>
              <p:cNvPr id="7" name="AutoShape 7"/>
              <p:cNvSpPr/>
              <p:nvPr/>
            </p:nvSpPr>
            <p:spPr>
              <a:xfrm>
                <a:off x="7341165" y="2417380"/>
                <a:ext cx="1519474" cy="3312113"/>
              </a:xfrm>
              <a:custGeom>
                <a:avLst/>
                <a:gdLst/>
                <a:ahLst/>
                <a:cxnLst/>
                <a:rect l="l" t="t" r="r" b="b"/>
                <a:pathLst>
                  <a:path w="1519474" h="3312112">
                    <a:moveTo>
                      <a:pt x="1508377" y="3128581"/>
                    </a:moveTo>
                    <a:cubicBezTo>
                      <a:pt x="1533986" y="3183214"/>
                      <a:pt x="1510084" y="3248090"/>
                      <a:pt x="1455452" y="3271992"/>
                    </a:cubicBezTo>
                    <a:lnTo>
                      <a:pt x="1392282" y="3301016"/>
                    </a:lnTo>
                    <a:cubicBezTo>
                      <a:pt x="1446915" y="3275406"/>
                      <a:pt x="1470817" y="3212237"/>
                      <a:pt x="1445208" y="3157605"/>
                    </a:cubicBezTo>
                    <a:lnTo>
                      <a:pt x="12805" y="41828"/>
                    </a:lnTo>
                    <a:lnTo>
                      <a:pt x="75974" y="12805"/>
                    </a:lnTo>
                    <a:lnTo>
                      <a:pt x="1508377" y="3128581"/>
                    </a:lnTo>
                    <a:close/>
                  </a:path>
                </a:pathLst>
              </a:custGeom>
              <a:solidFill>
                <a:srgbClr val="DBDCDD">
                  <a:alpha val="100000"/>
                </a:srgbClr>
              </a:solidFill>
              <a:ln>
                <a:prstDash val="solid"/>
                <a:headEnd type="none"/>
                <a:tailEnd type="none"/>
              </a:ln>
            </p:spPr>
          </p:sp>
          <p:sp>
            <p:nvSpPr>
              <p:cNvPr id="8" name="AutoShape 8"/>
              <p:cNvSpPr/>
              <p:nvPr/>
            </p:nvSpPr>
            <p:spPr>
              <a:xfrm>
                <a:off x="6596793" y="2709324"/>
                <a:ext cx="2082875" cy="3107240"/>
              </a:xfrm>
              <a:custGeom>
                <a:avLst/>
                <a:gdLst/>
                <a:ahLst/>
                <a:cxnLst/>
                <a:rect l="l" t="t" r="r" b="b"/>
                <a:pathLst>
                  <a:path w="2082874" h="3107239">
                    <a:moveTo>
                      <a:pt x="2083729" y="3032973"/>
                    </a:moveTo>
                    <a:lnTo>
                      <a:pt x="1928367" y="3104679"/>
                    </a:lnTo>
                    <a:lnTo>
                      <a:pt x="1911294" y="3080777"/>
                    </a:lnTo>
                    <a:lnTo>
                      <a:pt x="1952269" y="3048339"/>
                    </a:lnTo>
                    <a:cubicBezTo>
                      <a:pt x="1957390" y="3043217"/>
                      <a:pt x="1957390" y="3034681"/>
                      <a:pt x="1950561" y="3031266"/>
                    </a:cubicBezTo>
                    <a:lnTo>
                      <a:pt x="1848125" y="2986877"/>
                    </a:lnTo>
                    <a:lnTo>
                      <a:pt x="1889099" y="2954439"/>
                    </a:lnTo>
                    <a:cubicBezTo>
                      <a:pt x="1894221" y="2949317"/>
                      <a:pt x="1894221" y="2940781"/>
                      <a:pt x="1887392" y="2937366"/>
                    </a:cubicBezTo>
                    <a:lnTo>
                      <a:pt x="1784956" y="2892977"/>
                    </a:lnTo>
                    <a:lnTo>
                      <a:pt x="1825930" y="2860539"/>
                    </a:lnTo>
                    <a:cubicBezTo>
                      <a:pt x="1831052" y="2855417"/>
                      <a:pt x="1831052" y="2846881"/>
                      <a:pt x="1824223" y="2843466"/>
                    </a:cubicBezTo>
                    <a:lnTo>
                      <a:pt x="1721787" y="2799077"/>
                    </a:lnTo>
                    <a:lnTo>
                      <a:pt x="1762761" y="2766639"/>
                    </a:lnTo>
                    <a:cubicBezTo>
                      <a:pt x="1767883" y="2761517"/>
                      <a:pt x="1767883" y="2752980"/>
                      <a:pt x="1761054" y="2749566"/>
                    </a:cubicBezTo>
                    <a:lnTo>
                      <a:pt x="1658617" y="2705177"/>
                    </a:lnTo>
                    <a:lnTo>
                      <a:pt x="1699592" y="2672739"/>
                    </a:lnTo>
                    <a:cubicBezTo>
                      <a:pt x="1704714" y="2667617"/>
                      <a:pt x="1704714" y="2659080"/>
                      <a:pt x="1697885" y="2655666"/>
                    </a:cubicBezTo>
                    <a:lnTo>
                      <a:pt x="1595448" y="2611277"/>
                    </a:lnTo>
                    <a:lnTo>
                      <a:pt x="1636423" y="2578838"/>
                    </a:lnTo>
                    <a:cubicBezTo>
                      <a:pt x="1641544" y="2573717"/>
                      <a:pt x="1641544" y="2565180"/>
                      <a:pt x="1634715" y="2561766"/>
                    </a:cubicBezTo>
                    <a:lnTo>
                      <a:pt x="1532279" y="2517376"/>
                    </a:lnTo>
                    <a:lnTo>
                      <a:pt x="1573253" y="2484938"/>
                    </a:lnTo>
                    <a:cubicBezTo>
                      <a:pt x="1578375" y="2479816"/>
                      <a:pt x="1578375" y="2471280"/>
                      <a:pt x="1571546" y="2467866"/>
                    </a:cubicBezTo>
                    <a:lnTo>
                      <a:pt x="1469110" y="2423476"/>
                    </a:lnTo>
                    <a:lnTo>
                      <a:pt x="1510084" y="2391038"/>
                    </a:lnTo>
                    <a:cubicBezTo>
                      <a:pt x="1515206" y="2385916"/>
                      <a:pt x="1515206" y="2377380"/>
                      <a:pt x="1508377" y="2373966"/>
                    </a:cubicBezTo>
                    <a:lnTo>
                      <a:pt x="1405941" y="2329576"/>
                    </a:lnTo>
                    <a:lnTo>
                      <a:pt x="1446915" y="2297138"/>
                    </a:lnTo>
                    <a:cubicBezTo>
                      <a:pt x="1452037" y="2292016"/>
                      <a:pt x="1452037" y="2283480"/>
                      <a:pt x="1445208" y="2280065"/>
                    </a:cubicBezTo>
                    <a:lnTo>
                      <a:pt x="1342771" y="2235676"/>
                    </a:lnTo>
                    <a:lnTo>
                      <a:pt x="1383746" y="2203238"/>
                    </a:lnTo>
                    <a:cubicBezTo>
                      <a:pt x="1388868" y="2198116"/>
                      <a:pt x="1388868" y="2189580"/>
                      <a:pt x="1382039" y="2186165"/>
                    </a:cubicBezTo>
                    <a:lnTo>
                      <a:pt x="1279602" y="2141776"/>
                    </a:lnTo>
                    <a:lnTo>
                      <a:pt x="1320577" y="2109338"/>
                    </a:lnTo>
                    <a:cubicBezTo>
                      <a:pt x="1325699" y="2104216"/>
                      <a:pt x="1325699" y="2095680"/>
                      <a:pt x="1318870" y="2092265"/>
                    </a:cubicBezTo>
                    <a:lnTo>
                      <a:pt x="1216433" y="2047876"/>
                    </a:lnTo>
                    <a:lnTo>
                      <a:pt x="1257408" y="2015438"/>
                    </a:lnTo>
                    <a:cubicBezTo>
                      <a:pt x="1262530" y="2010316"/>
                      <a:pt x="1262530" y="2001780"/>
                      <a:pt x="1255701" y="1998365"/>
                    </a:cubicBezTo>
                    <a:lnTo>
                      <a:pt x="1153264" y="1953976"/>
                    </a:lnTo>
                    <a:lnTo>
                      <a:pt x="1194239" y="1921538"/>
                    </a:lnTo>
                    <a:cubicBezTo>
                      <a:pt x="1199360" y="1916416"/>
                      <a:pt x="1199360" y="1907879"/>
                      <a:pt x="1192531" y="1904465"/>
                    </a:cubicBezTo>
                    <a:lnTo>
                      <a:pt x="1090095" y="1860076"/>
                    </a:lnTo>
                    <a:lnTo>
                      <a:pt x="1131069" y="1827638"/>
                    </a:lnTo>
                    <a:cubicBezTo>
                      <a:pt x="1136191" y="1822516"/>
                      <a:pt x="1136191" y="1813979"/>
                      <a:pt x="1129362" y="1810565"/>
                    </a:cubicBezTo>
                    <a:lnTo>
                      <a:pt x="1026926" y="1766176"/>
                    </a:lnTo>
                    <a:lnTo>
                      <a:pt x="1067900" y="1733737"/>
                    </a:lnTo>
                    <a:cubicBezTo>
                      <a:pt x="1073022" y="1728616"/>
                      <a:pt x="1073022" y="1720079"/>
                      <a:pt x="1066193" y="1716665"/>
                    </a:cubicBezTo>
                    <a:lnTo>
                      <a:pt x="963756" y="1672275"/>
                    </a:lnTo>
                    <a:lnTo>
                      <a:pt x="1004731" y="1639837"/>
                    </a:lnTo>
                    <a:cubicBezTo>
                      <a:pt x="1009853" y="1634715"/>
                      <a:pt x="1009853" y="1626179"/>
                      <a:pt x="1003024" y="1622765"/>
                    </a:cubicBezTo>
                    <a:lnTo>
                      <a:pt x="900587" y="1578375"/>
                    </a:lnTo>
                    <a:lnTo>
                      <a:pt x="941562" y="1545937"/>
                    </a:lnTo>
                    <a:cubicBezTo>
                      <a:pt x="946684" y="1540815"/>
                      <a:pt x="946684" y="1532279"/>
                      <a:pt x="939855" y="1528865"/>
                    </a:cubicBezTo>
                    <a:lnTo>
                      <a:pt x="837418" y="1484475"/>
                    </a:lnTo>
                    <a:lnTo>
                      <a:pt x="878393" y="1452037"/>
                    </a:lnTo>
                    <a:cubicBezTo>
                      <a:pt x="883515" y="1446915"/>
                      <a:pt x="883515" y="1438379"/>
                      <a:pt x="876686" y="1434964"/>
                    </a:cubicBezTo>
                    <a:lnTo>
                      <a:pt x="774249" y="1390575"/>
                    </a:lnTo>
                    <a:lnTo>
                      <a:pt x="815224" y="1358137"/>
                    </a:lnTo>
                    <a:cubicBezTo>
                      <a:pt x="820345" y="1353015"/>
                      <a:pt x="820345" y="1344479"/>
                      <a:pt x="813516" y="1341064"/>
                    </a:cubicBezTo>
                    <a:lnTo>
                      <a:pt x="711080" y="1296675"/>
                    </a:lnTo>
                    <a:lnTo>
                      <a:pt x="752055" y="1264237"/>
                    </a:lnTo>
                    <a:cubicBezTo>
                      <a:pt x="757176" y="1259115"/>
                      <a:pt x="757176" y="1250579"/>
                      <a:pt x="750347" y="1247164"/>
                    </a:cubicBezTo>
                    <a:lnTo>
                      <a:pt x="647911" y="1202775"/>
                    </a:lnTo>
                    <a:lnTo>
                      <a:pt x="688885" y="1170337"/>
                    </a:lnTo>
                    <a:cubicBezTo>
                      <a:pt x="694007" y="1165215"/>
                      <a:pt x="694007" y="1156679"/>
                      <a:pt x="687178" y="1153264"/>
                    </a:cubicBezTo>
                    <a:lnTo>
                      <a:pt x="584742" y="1108875"/>
                    </a:lnTo>
                    <a:lnTo>
                      <a:pt x="625716" y="1076437"/>
                    </a:lnTo>
                    <a:cubicBezTo>
                      <a:pt x="630838" y="1071315"/>
                      <a:pt x="630838" y="1062778"/>
                      <a:pt x="624009" y="1059364"/>
                    </a:cubicBezTo>
                    <a:lnTo>
                      <a:pt x="521572" y="1014975"/>
                    </a:lnTo>
                    <a:lnTo>
                      <a:pt x="562547" y="982537"/>
                    </a:lnTo>
                    <a:cubicBezTo>
                      <a:pt x="567669" y="977415"/>
                      <a:pt x="567669" y="968878"/>
                      <a:pt x="560840" y="965464"/>
                    </a:cubicBezTo>
                    <a:lnTo>
                      <a:pt x="458403" y="921075"/>
                    </a:lnTo>
                    <a:lnTo>
                      <a:pt x="499378" y="888637"/>
                    </a:lnTo>
                    <a:cubicBezTo>
                      <a:pt x="504500" y="883515"/>
                      <a:pt x="504500" y="874978"/>
                      <a:pt x="497671" y="871564"/>
                    </a:cubicBezTo>
                    <a:lnTo>
                      <a:pt x="395234" y="827175"/>
                    </a:lnTo>
                    <a:lnTo>
                      <a:pt x="436209" y="794736"/>
                    </a:lnTo>
                    <a:cubicBezTo>
                      <a:pt x="441330" y="789615"/>
                      <a:pt x="441330" y="781078"/>
                      <a:pt x="434501" y="777664"/>
                    </a:cubicBezTo>
                    <a:lnTo>
                      <a:pt x="332065" y="733274"/>
                    </a:lnTo>
                    <a:lnTo>
                      <a:pt x="373039" y="700836"/>
                    </a:lnTo>
                    <a:cubicBezTo>
                      <a:pt x="378161" y="695714"/>
                      <a:pt x="378161" y="687178"/>
                      <a:pt x="371332" y="683764"/>
                    </a:cubicBezTo>
                    <a:lnTo>
                      <a:pt x="268896" y="639374"/>
                    </a:lnTo>
                    <a:lnTo>
                      <a:pt x="309870" y="606936"/>
                    </a:lnTo>
                    <a:cubicBezTo>
                      <a:pt x="314992" y="601814"/>
                      <a:pt x="314992" y="593278"/>
                      <a:pt x="308163" y="589863"/>
                    </a:cubicBezTo>
                    <a:lnTo>
                      <a:pt x="205727" y="545474"/>
                    </a:lnTo>
                    <a:lnTo>
                      <a:pt x="246701" y="513036"/>
                    </a:lnTo>
                    <a:cubicBezTo>
                      <a:pt x="251823" y="507914"/>
                      <a:pt x="251823" y="499378"/>
                      <a:pt x="244994" y="495963"/>
                    </a:cubicBezTo>
                    <a:lnTo>
                      <a:pt x="142557" y="451574"/>
                    </a:lnTo>
                    <a:lnTo>
                      <a:pt x="183532" y="419136"/>
                    </a:lnTo>
                    <a:cubicBezTo>
                      <a:pt x="188654" y="414014"/>
                      <a:pt x="188654" y="405478"/>
                      <a:pt x="181825" y="402063"/>
                    </a:cubicBezTo>
                    <a:lnTo>
                      <a:pt x="79388" y="357674"/>
                    </a:lnTo>
                    <a:lnTo>
                      <a:pt x="120363" y="325236"/>
                    </a:lnTo>
                    <a:cubicBezTo>
                      <a:pt x="125485" y="320114"/>
                      <a:pt x="125485" y="311578"/>
                      <a:pt x="118656" y="309870"/>
                    </a:cubicBezTo>
                    <a:lnTo>
                      <a:pt x="21341" y="265481"/>
                    </a:lnTo>
                    <a:cubicBezTo>
                      <a:pt x="17926" y="265481"/>
                      <a:pt x="14512" y="263774"/>
                      <a:pt x="12805" y="260359"/>
                    </a:cubicBezTo>
                    <a:lnTo>
                      <a:pt x="41828" y="84510"/>
                    </a:lnTo>
                    <a:lnTo>
                      <a:pt x="197190" y="12805"/>
                    </a:lnTo>
                    <a:lnTo>
                      <a:pt x="2083729" y="3032973"/>
                    </a:lnTo>
                    <a:close/>
                  </a:path>
                </a:pathLst>
              </a:custGeom>
              <a:solidFill>
                <a:srgbClr val="AEB1B5">
                  <a:alpha val="100000"/>
                </a:srgbClr>
              </a:solidFill>
              <a:ln>
                <a:prstDash val="solid"/>
                <a:headEnd type="none"/>
                <a:tailEnd type="none"/>
              </a:ln>
            </p:spPr>
          </p:sp>
          <p:sp>
            <p:nvSpPr>
              <p:cNvPr id="9" name="AutoShape 9"/>
              <p:cNvSpPr/>
              <p:nvPr/>
            </p:nvSpPr>
            <p:spPr>
              <a:xfrm>
                <a:off x="6560940" y="2417380"/>
                <a:ext cx="956074" cy="529255"/>
              </a:xfrm>
              <a:custGeom>
                <a:avLst/>
                <a:gdLst/>
                <a:ahLst/>
                <a:cxnLst/>
                <a:rect l="l" t="t" r="r" b="b"/>
                <a:pathLst>
                  <a:path w="956073" h="529255">
                    <a:moveTo>
                      <a:pt x="34999" y="390112"/>
                    </a:moveTo>
                    <a:lnTo>
                      <a:pt x="857905" y="12805"/>
                    </a:lnTo>
                    <a:lnTo>
                      <a:pt x="951805" y="215970"/>
                    </a:lnTo>
                    <a:cubicBezTo>
                      <a:pt x="943269" y="222799"/>
                      <a:pt x="933026" y="229628"/>
                      <a:pt x="921075" y="233043"/>
                    </a:cubicBezTo>
                    <a:lnTo>
                      <a:pt x="12805" y="518158"/>
                    </a:lnTo>
                    <a:lnTo>
                      <a:pt x="34999" y="390112"/>
                    </a:lnTo>
                    <a:close/>
                  </a:path>
                </a:pathLst>
              </a:custGeom>
              <a:solidFill>
                <a:srgbClr val="AEB1B5">
                  <a:alpha val="100000"/>
                </a:srgbClr>
              </a:solidFill>
              <a:ln>
                <a:prstDash val="solid"/>
                <a:headEnd type="none"/>
                <a:tailEnd type="none"/>
              </a:ln>
            </p:spPr>
          </p:sp>
          <p:sp>
            <p:nvSpPr>
              <p:cNvPr id="10" name="AutoShape 10"/>
              <p:cNvSpPr/>
              <p:nvPr/>
            </p:nvSpPr>
            <p:spPr>
              <a:xfrm>
                <a:off x="6010661" y="1368744"/>
                <a:ext cx="1502402" cy="1502402"/>
              </a:xfrm>
              <a:custGeom>
                <a:avLst/>
                <a:gdLst/>
                <a:ahLst/>
                <a:cxnLst/>
                <a:rect l="l" t="t" r="r" b="b"/>
                <a:pathLst>
                  <a:path w="1502401" h="1502401">
                    <a:moveTo>
                      <a:pt x="834541" y="288046"/>
                    </a:moveTo>
                    <a:lnTo>
                      <a:pt x="71389" y="506577"/>
                    </a:lnTo>
                    <a:cubicBezTo>
                      <a:pt x="23585" y="520235"/>
                      <a:pt x="-317" y="573161"/>
                      <a:pt x="20171" y="617550"/>
                    </a:cubicBezTo>
                    <a:lnTo>
                      <a:pt x="404307" y="1452407"/>
                    </a:lnTo>
                    <a:cubicBezTo>
                      <a:pt x="423087" y="1495089"/>
                      <a:pt x="472598" y="1515576"/>
                      <a:pt x="516988" y="1501918"/>
                    </a:cubicBezTo>
                    <a:lnTo>
                      <a:pt x="1440623" y="1211681"/>
                    </a:lnTo>
                    <a:cubicBezTo>
                      <a:pt x="1493549" y="1194608"/>
                      <a:pt x="1520865" y="1134854"/>
                      <a:pt x="1496963" y="1083636"/>
                    </a:cubicBezTo>
                    <a:lnTo>
                      <a:pt x="1032585" y="76344"/>
                    </a:lnTo>
                    <a:cubicBezTo>
                      <a:pt x="1005268" y="18296"/>
                      <a:pt x="935270" y="-5606"/>
                      <a:pt x="878930" y="28540"/>
                    </a:cubicBezTo>
                    <a:cubicBezTo>
                      <a:pt x="829419" y="57564"/>
                      <a:pt x="814053" y="120733"/>
                      <a:pt x="836248" y="171951"/>
                    </a:cubicBezTo>
                    <a:lnTo>
                      <a:pt x="861857" y="228291"/>
                    </a:lnTo>
                    <a:cubicBezTo>
                      <a:pt x="873808" y="252193"/>
                      <a:pt x="861857" y="281217"/>
                      <a:pt x="834541" y="288046"/>
                    </a:cubicBezTo>
                    <a:close/>
                    <a:moveTo>
                      <a:pt x="361626" y="639744"/>
                    </a:moveTo>
                    <a:lnTo>
                      <a:pt x="911368" y="482675"/>
                    </a:lnTo>
                    <a:cubicBezTo>
                      <a:pt x="945514" y="472431"/>
                      <a:pt x="983074" y="489504"/>
                      <a:pt x="998439" y="521942"/>
                    </a:cubicBezTo>
                    <a:lnTo>
                      <a:pt x="1116241" y="779741"/>
                    </a:lnTo>
                    <a:cubicBezTo>
                      <a:pt x="1135021" y="820715"/>
                      <a:pt x="1112826" y="866812"/>
                      <a:pt x="1070145" y="880470"/>
                    </a:cubicBezTo>
                    <a:lnTo>
                      <a:pt x="522109" y="1042661"/>
                    </a:lnTo>
                    <a:cubicBezTo>
                      <a:pt x="487964" y="1052905"/>
                      <a:pt x="450404" y="1035832"/>
                      <a:pt x="435038" y="1003394"/>
                    </a:cubicBezTo>
                    <a:lnTo>
                      <a:pt x="315529" y="742181"/>
                    </a:lnTo>
                    <a:cubicBezTo>
                      <a:pt x="296749" y="699499"/>
                      <a:pt x="318944" y="653402"/>
                      <a:pt x="361626" y="639744"/>
                    </a:cubicBezTo>
                    <a:close/>
                  </a:path>
                </a:pathLst>
              </a:custGeom>
              <a:solidFill>
                <a:srgbClr val="FFC000">
                  <a:alpha val="100000"/>
                </a:srgbClr>
              </a:solidFill>
              <a:ln>
                <a:prstDash val="solid"/>
                <a:headEnd type="none"/>
                <a:tailEnd type="none"/>
              </a:ln>
            </p:spPr>
          </p:sp>
          <p:sp>
            <p:nvSpPr>
              <p:cNvPr id="11" name="AutoShape 11"/>
              <p:cNvSpPr/>
              <p:nvPr/>
            </p:nvSpPr>
            <p:spPr>
              <a:xfrm>
                <a:off x="6434602" y="2135680"/>
                <a:ext cx="734128" cy="358528"/>
              </a:xfrm>
              <a:custGeom>
                <a:avLst/>
                <a:gdLst/>
                <a:ahLst/>
                <a:cxnLst/>
                <a:rect l="l" t="t" r="r" b="b"/>
                <a:pathLst>
                  <a:path w="734128" h="358527">
                    <a:moveTo>
                      <a:pt x="692300" y="12805"/>
                    </a:moveTo>
                    <a:lnTo>
                      <a:pt x="729860" y="93046"/>
                    </a:lnTo>
                    <a:cubicBezTo>
                      <a:pt x="748640" y="134021"/>
                      <a:pt x="726445" y="180117"/>
                      <a:pt x="683764" y="193776"/>
                    </a:cubicBezTo>
                    <a:lnTo>
                      <a:pt x="135728" y="355967"/>
                    </a:lnTo>
                    <a:cubicBezTo>
                      <a:pt x="101583" y="366210"/>
                      <a:pt x="64023" y="349138"/>
                      <a:pt x="48657" y="316699"/>
                    </a:cubicBezTo>
                    <a:lnTo>
                      <a:pt x="12805" y="236458"/>
                    </a:lnTo>
                    <a:cubicBezTo>
                      <a:pt x="28170" y="268896"/>
                      <a:pt x="65730" y="285969"/>
                      <a:pt x="99876" y="275725"/>
                    </a:cubicBezTo>
                    <a:lnTo>
                      <a:pt x="647911" y="113534"/>
                    </a:lnTo>
                    <a:cubicBezTo>
                      <a:pt x="688885" y="101583"/>
                      <a:pt x="711080" y="53779"/>
                      <a:pt x="692300" y="12805"/>
                    </a:cubicBezTo>
                    <a:close/>
                  </a:path>
                </a:pathLst>
              </a:custGeom>
              <a:solidFill>
                <a:srgbClr val="FFAB03">
                  <a:alpha val="100000"/>
                </a:srgbClr>
              </a:solidFill>
              <a:ln>
                <a:prstDash val="solid"/>
                <a:headEnd type="none"/>
                <a:tailEnd type="none"/>
              </a:ln>
            </p:spPr>
          </p:sp>
          <p:sp>
            <p:nvSpPr>
              <p:cNvPr id="12" name="AutoShape 12"/>
              <p:cNvSpPr/>
              <p:nvPr/>
            </p:nvSpPr>
            <p:spPr>
              <a:xfrm>
                <a:off x="6010661" y="1369842"/>
                <a:ext cx="1041437" cy="1519474"/>
              </a:xfrm>
              <a:custGeom>
                <a:avLst/>
                <a:gdLst/>
                <a:ahLst/>
                <a:cxnLst/>
                <a:rect l="l" t="t" r="r" b="b"/>
                <a:pathLst>
                  <a:path w="1041437" h="1519474">
                    <a:moveTo>
                      <a:pt x="863564" y="227193"/>
                    </a:moveTo>
                    <a:lnTo>
                      <a:pt x="837955" y="170853"/>
                    </a:lnTo>
                    <a:cubicBezTo>
                      <a:pt x="814053" y="119635"/>
                      <a:pt x="831126" y="56466"/>
                      <a:pt x="880637" y="27442"/>
                    </a:cubicBezTo>
                    <a:cubicBezTo>
                      <a:pt x="936977" y="-4996"/>
                      <a:pt x="1006975" y="18906"/>
                      <a:pt x="1034292" y="75246"/>
                    </a:cubicBezTo>
                    <a:lnTo>
                      <a:pt x="1034292" y="80367"/>
                    </a:lnTo>
                    <a:cubicBezTo>
                      <a:pt x="1027463" y="82075"/>
                      <a:pt x="1020634" y="85489"/>
                      <a:pt x="1013805" y="88904"/>
                    </a:cubicBezTo>
                    <a:cubicBezTo>
                      <a:pt x="964294" y="117927"/>
                      <a:pt x="948928" y="181097"/>
                      <a:pt x="971123" y="232315"/>
                    </a:cubicBezTo>
                    <a:lnTo>
                      <a:pt x="996732" y="288655"/>
                    </a:lnTo>
                    <a:cubicBezTo>
                      <a:pt x="1008683" y="312557"/>
                      <a:pt x="995024" y="341580"/>
                      <a:pt x="969415" y="348410"/>
                    </a:cubicBezTo>
                    <a:lnTo>
                      <a:pt x="206264" y="568648"/>
                    </a:lnTo>
                    <a:cubicBezTo>
                      <a:pt x="158460" y="582306"/>
                      <a:pt x="134558" y="635232"/>
                      <a:pt x="155045" y="679621"/>
                    </a:cubicBezTo>
                    <a:lnTo>
                      <a:pt x="530646" y="1497405"/>
                    </a:lnTo>
                    <a:lnTo>
                      <a:pt x="515280" y="1502527"/>
                    </a:lnTo>
                    <a:cubicBezTo>
                      <a:pt x="470891" y="1516185"/>
                      <a:pt x="423087" y="1495698"/>
                      <a:pt x="402600" y="1453016"/>
                    </a:cubicBezTo>
                    <a:lnTo>
                      <a:pt x="20171" y="616452"/>
                    </a:lnTo>
                    <a:cubicBezTo>
                      <a:pt x="-317" y="572063"/>
                      <a:pt x="23585" y="519137"/>
                      <a:pt x="71389" y="505479"/>
                    </a:cubicBezTo>
                    <a:lnTo>
                      <a:pt x="836248" y="286948"/>
                    </a:lnTo>
                    <a:cubicBezTo>
                      <a:pt x="861857" y="280119"/>
                      <a:pt x="873808" y="251095"/>
                      <a:pt x="863564" y="227193"/>
                    </a:cubicBezTo>
                    <a:close/>
                  </a:path>
                </a:pathLst>
              </a:custGeom>
              <a:solidFill>
                <a:srgbClr val="FFAB03">
                  <a:alpha val="100000"/>
                </a:srgbClr>
              </a:solidFill>
              <a:ln>
                <a:prstDash val="solid"/>
                <a:headEnd type="none"/>
                <a:tailEnd type="none"/>
              </a:ln>
            </p:spPr>
          </p:sp>
          <p:sp>
            <p:nvSpPr>
              <p:cNvPr id="13" name="AutoShape 13"/>
              <p:cNvSpPr/>
              <p:nvPr/>
            </p:nvSpPr>
            <p:spPr>
              <a:xfrm>
                <a:off x="6291294" y="1801503"/>
                <a:ext cx="717055" cy="307309"/>
              </a:xfrm>
              <a:custGeom>
                <a:avLst/>
                <a:gdLst/>
                <a:ahLst/>
                <a:cxnLst/>
                <a:rect l="l" t="t" r="r" b="b"/>
                <a:pathLst>
                  <a:path w="717055" h="307309">
                    <a:moveTo>
                      <a:pt x="34896" y="307714"/>
                    </a:moveTo>
                    <a:lnTo>
                      <a:pt x="19531" y="273568"/>
                    </a:lnTo>
                    <a:cubicBezTo>
                      <a:pt x="751" y="232594"/>
                      <a:pt x="22945" y="184790"/>
                      <a:pt x="65627" y="172839"/>
                    </a:cubicBezTo>
                    <a:lnTo>
                      <a:pt x="615370" y="15770"/>
                    </a:lnTo>
                    <a:cubicBezTo>
                      <a:pt x="649515" y="5526"/>
                      <a:pt x="687075" y="22599"/>
                      <a:pt x="702441" y="55037"/>
                    </a:cubicBezTo>
                    <a:lnTo>
                      <a:pt x="717806" y="89182"/>
                    </a:lnTo>
                    <a:cubicBezTo>
                      <a:pt x="702441" y="56744"/>
                      <a:pt x="666588" y="39671"/>
                      <a:pt x="630735" y="49915"/>
                    </a:cubicBezTo>
                    <a:lnTo>
                      <a:pt x="80993" y="206984"/>
                    </a:lnTo>
                    <a:cubicBezTo>
                      <a:pt x="38311" y="220643"/>
                      <a:pt x="16116" y="266739"/>
                      <a:pt x="34896" y="307714"/>
                    </a:cubicBezTo>
                    <a:close/>
                  </a:path>
                </a:pathLst>
              </a:custGeom>
              <a:solidFill>
                <a:srgbClr val="FFD345">
                  <a:alpha val="100000"/>
                </a:srgbClr>
              </a:solidFill>
              <a:ln>
                <a:prstDash val="solid"/>
                <a:headEnd type="none"/>
                <a:tailEnd type="none"/>
              </a:ln>
            </p:spPr>
          </p:sp>
          <p:sp>
            <p:nvSpPr>
              <p:cNvPr id="14" name="AutoShape 14"/>
              <p:cNvSpPr/>
              <p:nvPr/>
            </p:nvSpPr>
            <p:spPr>
              <a:xfrm>
                <a:off x="6385091" y="2405429"/>
                <a:ext cx="1126801" cy="478037"/>
              </a:xfrm>
              <a:custGeom>
                <a:avLst/>
                <a:gdLst/>
                <a:ahLst/>
                <a:cxnLst/>
                <a:rect l="l" t="t" r="r" b="b"/>
                <a:pathLst>
                  <a:path w="1126801" h="478036">
                    <a:moveTo>
                      <a:pt x="125485" y="431087"/>
                    </a:moveTo>
                    <a:lnTo>
                      <a:pt x="1049120" y="140850"/>
                    </a:lnTo>
                    <a:cubicBezTo>
                      <a:pt x="1102046" y="123777"/>
                      <a:pt x="1129362" y="64023"/>
                      <a:pt x="1105460" y="12805"/>
                    </a:cubicBezTo>
                    <a:lnTo>
                      <a:pt x="1120826" y="46950"/>
                    </a:lnTo>
                    <a:cubicBezTo>
                      <a:pt x="1144728" y="98168"/>
                      <a:pt x="1117411" y="157923"/>
                      <a:pt x="1064486" y="174996"/>
                    </a:cubicBezTo>
                    <a:lnTo>
                      <a:pt x="140850" y="465232"/>
                    </a:lnTo>
                    <a:cubicBezTo>
                      <a:pt x="96461" y="478891"/>
                      <a:pt x="48657" y="458403"/>
                      <a:pt x="28170" y="415721"/>
                    </a:cubicBezTo>
                    <a:lnTo>
                      <a:pt x="12805" y="381576"/>
                    </a:lnTo>
                    <a:cubicBezTo>
                      <a:pt x="33292" y="424258"/>
                      <a:pt x="81096" y="446452"/>
                      <a:pt x="125485" y="431087"/>
                    </a:cubicBezTo>
                    <a:close/>
                  </a:path>
                </a:pathLst>
              </a:custGeom>
              <a:solidFill>
                <a:srgbClr val="FFD345">
                  <a:alpha val="100000"/>
                </a:srgbClr>
              </a:solidFill>
              <a:ln>
                <a:prstDash val="solid"/>
                <a:headEnd type="none"/>
                <a:tailEnd type="none"/>
              </a:ln>
            </p:spPr>
          </p:sp>
          <p:sp>
            <p:nvSpPr>
              <p:cNvPr id="15" name="AutoShape 15"/>
              <p:cNvSpPr/>
              <p:nvPr/>
            </p:nvSpPr>
            <p:spPr>
              <a:xfrm>
                <a:off x="6825132" y="1369500"/>
                <a:ext cx="699983" cy="1246310"/>
              </a:xfrm>
              <a:custGeom>
                <a:avLst/>
                <a:gdLst/>
                <a:ahLst/>
                <a:cxnLst/>
                <a:rect l="l" t="t" r="r" b="b"/>
                <a:pathLst>
                  <a:path w="699982" h="1246310">
                    <a:moveTo>
                      <a:pt x="218113" y="75587"/>
                    </a:moveTo>
                    <a:lnTo>
                      <a:pt x="680784" y="1084586"/>
                    </a:lnTo>
                    <a:cubicBezTo>
                      <a:pt x="704686" y="1135804"/>
                      <a:pt x="677370" y="1195559"/>
                      <a:pt x="624444" y="1212632"/>
                    </a:cubicBezTo>
                    <a:lnTo>
                      <a:pt x="515179" y="1246777"/>
                    </a:lnTo>
                    <a:lnTo>
                      <a:pt x="301770" y="780691"/>
                    </a:lnTo>
                    <a:lnTo>
                      <a:pt x="183968" y="522893"/>
                    </a:lnTo>
                    <a:lnTo>
                      <a:pt x="49093" y="227534"/>
                    </a:lnTo>
                    <a:lnTo>
                      <a:pt x="23484" y="171194"/>
                    </a:lnTo>
                    <a:cubicBezTo>
                      <a:pt x="-418" y="119976"/>
                      <a:pt x="16655" y="56807"/>
                      <a:pt x="66166" y="27783"/>
                    </a:cubicBezTo>
                    <a:cubicBezTo>
                      <a:pt x="120798" y="-4655"/>
                      <a:pt x="190797" y="17539"/>
                      <a:pt x="218113" y="75587"/>
                    </a:cubicBezTo>
                    <a:close/>
                  </a:path>
                </a:pathLst>
              </a:custGeom>
              <a:solidFill>
                <a:srgbClr val="6A452B">
                  <a:alpha val="100000"/>
                </a:srgbClr>
              </a:solidFill>
              <a:ln>
                <a:prstDash val="solid"/>
                <a:headEnd type="none"/>
                <a:tailEnd type="none"/>
              </a:ln>
            </p:spPr>
          </p:sp>
          <p:sp>
            <p:nvSpPr>
              <p:cNvPr id="16" name="AutoShape 16"/>
              <p:cNvSpPr/>
              <p:nvPr/>
            </p:nvSpPr>
            <p:spPr>
              <a:xfrm>
                <a:off x="6873372" y="1369842"/>
                <a:ext cx="648764" cy="1212165"/>
              </a:xfrm>
              <a:custGeom>
                <a:avLst/>
                <a:gdLst/>
                <a:ahLst/>
                <a:cxnLst/>
                <a:rect l="l" t="t" r="r" b="b"/>
                <a:pathLst>
                  <a:path w="648764" h="1212164">
                    <a:moveTo>
                      <a:pt x="571083" y="1212291"/>
                    </a:moveTo>
                    <a:cubicBezTo>
                      <a:pt x="608644" y="1188389"/>
                      <a:pt x="624009" y="1138878"/>
                      <a:pt x="605229" y="1096196"/>
                    </a:cubicBezTo>
                    <a:lnTo>
                      <a:pt x="142558" y="88904"/>
                    </a:lnTo>
                    <a:cubicBezTo>
                      <a:pt x="120363" y="39393"/>
                      <a:pt x="64023" y="15491"/>
                      <a:pt x="12805" y="30856"/>
                    </a:cubicBezTo>
                    <a:cubicBezTo>
                      <a:pt x="14512" y="30856"/>
                      <a:pt x="14512" y="29149"/>
                      <a:pt x="16219" y="27442"/>
                    </a:cubicBezTo>
                    <a:cubicBezTo>
                      <a:pt x="72559" y="-4996"/>
                      <a:pt x="142558" y="18906"/>
                      <a:pt x="169874" y="75246"/>
                    </a:cubicBezTo>
                    <a:lnTo>
                      <a:pt x="632545" y="1084245"/>
                    </a:lnTo>
                    <a:cubicBezTo>
                      <a:pt x="656447" y="1135463"/>
                      <a:pt x="629131" y="1195218"/>
                      <a:pt x="576205" y="1212291"/>
                    </a:cubicBezTo>
                    <a:lnTo>
                      <a:pt x="571083" y="1212291"/>
                    </a:lnTo>
                    <a:close/>
                  </a:path>
                </a:pathLst>
              </a:custGeom>
              <a:solidFill>
                <a:srgbClr val="7F5639">
                  <a:alpha val="100000"/>
                </a:srgbClr>
              </a:solidFill>
              <a:ln>
                <a:prstDash val="solid"/>
                <a:headEnd type="none"/>
                <a:tailEnd type="none"/>
              </a:ln>
            </p:spPr>
          </p:sp>
          <p:sp>
            <p:nvSpPr>
              <p:cNvPr id="17" name="AutoShape 17"/>
              <p:cNvSpPr/>
              <p:nvPr/>
            </p:nvSpPr>
            <p:spPr>
              <a:xfrm>
                <a:off x="6825132" y="1369589"/>
                <a:ext cx="597546" cy="1246310"/>
              </a:xfrm>
              <a:custGeom>
                <a:avLst/>
                <a:gdLst/>
                <a:ahLst/>
                <a:cxnLst/>
                <a:rect l="l" t="t" r="r" b="b"/>
                <a:pathLst>
                  <a:path w="597546" h="1246310">
                    <a:moveTo>
                      <a:pt x="132749" y="14036"/>
                    </a:moveTo>
                    <a:cubicBezTo>
                      <a:pt x="90067" y="44767"/>
                      <a:pt x="74702" y="102814"/>
                      <a:pt x="96897" y="152325"/>
                    </a:cubicBezTo>
                    <a:lnTo>
                      <a:pt x="122506" y="208665"/>
                    </a:lnTo>
                    <a:lnTo>
                      <a:pt x="257380" y="502317"/>
                    </a:lnTo>
                    <a:lnTo>
                      <a:pt x="375182" y="760115"/>
                    </a:lnTo>
                    <a:lnTo>
                      <a:pt x="586884" y="1221079"/>
                    </a:lnTo>
                    <a:lnTo>
                      <a:pt x="513471" y="1244981"/>
                    </a:lnTo>
                    <a:lnTo>
                      <a:pt x="300062" y="778895"/>
                    </a:lnTo>
                    <a:lnTo>
                      <a:pt x="182260" y="521097"/>
                    </a:lnTo>
                    <a:lnTo>
                      <a:pt x="49093" y="227445"/>
                    </a:lnTo>
                    <a:lnTo>
                      <a:pt x="23484" y="171105"/>
                    </a:lnTo>
                    <a:cubicBezTo>
                      <a:pt x="-418" y="119887"/>
                      <a:pt x="16655" y="56718"/>
                      <a:pt x="66166" y="27694"/>
                    </a:cubicBezTo>
                    <a:cubicBezTo>
                      <a:pt x="86653" y="14036"/>
                      <a:pt x="110555" y="10622"/>
                      <a:pt x="132749" y="14036"/>
                    </a:cubicBezTo>
                    <a:close/>
                  </a:path>
                </a:pathLst>
              </a:custGeom>
              <a:solidFill>
                <a:srgbClr val="543622">
                  <a:alpha val="100000"/>
                </a:srgbClr>
              </a:solidFill>
              <a:ln>
                <a:prstDash val="solid"/>
                <a:headEnd type="none"/>
                <a:tailEnd type="none"/>
              </a:ln>
            </p:spPr>
          </p:sp>
          <p:sp>
            <p:nvSpPr>
              <p:cNvPr id="18" name="AutoShape 18"/>
              <p:cNvSpPr/>
              <p:nvPr/>
            </p:nvSpPr>
            <p:spPr>
              <a:xfrm>
                <a:off x="6724180" y="2568669"/>
                <a:ext cx="170727" cy="170727"/>
              </a:xfrm>
              <a:custGeom>
                <a:avLst/>
                <a:gdLst/>
                <a:ahLst/>
                <a:cxnLst/>
                <a:rect l="l" t="t" r="r" b="b"/>
                <a:pathLst>
                  <a:path w="170727" h="170727">
                    <a:moveTo>
                      <a:pt x="139463" y="65212"/>
                    </a:moveTo>
                    <a:cubicBezTo>
                      <a:pt x="154067" y="91616"/>
                      <a:pt x="144501" y="124860"/>
                      <a:pt x="118096" y="139463"/>
                    </a:cubicBezTo>
                    <a:cubicBezTo>
                      <a:pt x="91692" y="154067"/>
                      <a:pt x="58449" y="144501"/>
                      <a:pt x="43845" y="118096"/>
                    </a:cubicBezTo>
                    <a:cubicBezTo>
                      <a:pt x="29241" y="91692"/>
                      <a:pt x="38808" y="58449"/>
                      <a:pt x="65212" y="43845"/>
                    </a:cubicBezTo>
                    <a:cubicBezTo>
                      <a:pt x="91616" y="29241"/>
                      <a:pt x="124860" y="38808"/>
                      <a:pt x="139463" y="65212"/>
                    </a:cubicBezTo>
                    <a:close/>
                  </a:path>
                </a:pathLst>
              </a:custGeom>
              <a:solidFill>
                <a:srgbClr val="FFAB03">
                  <a:alpha val="100000"/>
                </a:srgbClr>
              </a:solidFill>
              <a:ln>
                <a:prstDash val="solid"/>
                <a:headEnd type="none"/>
                <a:tailEnd type="none"/>
              </a:ln>
            </p:spPr>
          </p:sp>
          <p:sp>
            <p:nvSpPr>
              <p:cNvPr id="19" name="AutoShape 19"/>
              <p:cNvSpPr/>
              <p:nvPr/>
            </p:nvSpPr>
            <p:spPr>
              <a:xfrm>
                <a:off x="6744052" y="2595370"/>
                <a:ext cx="119509" cy="119509"/>
              </a:xfrm>
              <a:custGeom>
                <a:avLst/>
                <a:gdLst/>
                <a:ahLst/>
                <a:cxnLst/>
                <a:rect l="l" t="t" r="r" b="b"/>
                <a:pathLst>
                  <a:path w="119509" h="119509">
                    <a:moveTo>
                      <a:pt x="41395" y="17493"/>
                    </a:moveTo>
                    <a:cubicBezTo>
                      <a:pt x="17493" y="29444"/>
                      <a:pt x="5542" y="58468"/>
                      <a:pt x="17493" y="82369"/>
                    </a:cubicBezTo>
                    <a:cubicBezTo>
                      <a:pt x="29444" y="106271"/>
                      <a:pt x="58468" y="118222"/>
                      <a:pt x="82369" y="106271"/>
                    </a:cubicBezTo>
                    <a:cubicBezTo>
                      <a:pt x="106271" y="94320"/>
                      <a:pt x="118222" y="65297"/>
                      <a:pt x="106271" y="41395"/>
                    </a:cubicBezTo>
                    <a:cubicBezTo>
                      <a:pt x="94320" y="17493"/>
                      <a:pt x="65297" y="5542"/>
                      <a:pt x="41395" y="17493"/>
                    </a:cubicBezTo>
                    <a:close/>
                  </a:path>
                </a:pathLst>
              </a:custGeom>
              <a:solidFill>
                <a:srgbClr val="C3C6CB">
                  <a:alpha val="100000"/>
                </a:srgbClr>
              </a:solidFill>
              <a:ln>
                <a:prstDash val="solid"/>
                <a:headEnd type="none"/>
                <a:tailEnd type="none"/>
              </a:ln>
            </p:spPr>
          </p:sp>
          <p:sp>
            <p:nvSpPr>
              <p:cNvPr id="20" name="AutoShape 20"/>
              <p:cNvSpPr/>
              <p:nvPr/>
            </p:nvSpPr>
            <p:spPr>
              <a:xfrm>
                <a:off x="6744052" y="2595554"/>
                <a:ext cx="85364" cy="119509"/>
              </a:xfrm>
              <a:custGeom>
                <a:avLst/>
                <a:gdLst/>
                <a:ahLst/>
                <a:cxnLst/>
                <a:rect l="l" t="t" r="r" b="b"/>
                <a:pathLst>
                  <a:path w="85363" h="119509">
                    <a:moveTo>
                      <a:pt x="80662" y="17309"/>
                    </a:moveTo>
                    <a:cubicBezTo>
                      <a:pt x="68711" y="13894"/>
                      <a:pt x="56760" y="13894"/>
                      <a:pt x="46517" y="19016"/>
                    </a:cubicBezTo>
                    <a:cubicBezTo>
                      <a:pt x="22615" y="30967"/>
                      <a:pt x="10664" y="59991"/>
                      <a:pt x="22615" y="83893"/>
                    </a:cubicBezTo>
                    <a:cubicBezTo>
                      <a:pt x="27737" y="95843"/>
                      <a:pt x="36273" y="104380"/>
                      <a:pt x="48224" y="107794"/>
                    </a:cubicBezTo>
                    <a:cubicBezTo>
                      <a:pt x="34566" y="104380"/>
                      <a:pt x="24322" y="94136"/>
                      <a:pt x="17493" y="82185"/>
                    </a:cubicBezTo>
                    <a:cubicBezTo>
                      <a:pt x="5542" y="58283"/>
                      <a:pt x="17493" y="27552"/>
                      <a:pt x="41395" y="17309"/>
                    </a:cubicBezTo>
                    <a:cubicBezTo>
                      <a:pt x="53346" y="10480"/>
                      <a:pt x="68711" y="12187"/>
                      <a:pt x="80662" y="17309"/>
                    </a:cubicBezTo>
                    <a:close/>
                  </a:path>
                </a:pathLst>
              </a:custGeom>
              <a:solidFill>
                <a:srgbClr val="DBDCDD">
                  <a:alpha val="100000"/>
                </a:srgbClr>
              </a:solidFill>
              <a:ln>
                <a:prstDash val="solid"/>
                <a:headEnd type="none"/>
                <a:tailEnd type="none"/>
              </a:ln>
            </p:spPr>
          </p:sp>
          <p:sp>
            <p:nvSpPr>
              <p:cNvPr id="21" name="AutoShape 21"/>
              <p:cNvSpPr/>
              <p:nvPr/>
            </p:nvSpPr>
            <p:spPr>
              <a:xfrm>
                <a:off x="6765813" y="2596644"/>
                <a:ext cx="85364" cy="119509"/>
              </a:xfrm>
              <a:custGeom>
                <a:avLst/>
                <a:gdLst/>
                <a:ahLst/>
                <a:cxnLst/>
                <a:rect l="l" t="t" r="r" b="b"/>
                <a:pathLst>
                  <a:path w="85363" h="119509">
                    <a:moveTo>
                      <a:pt x="40121" y="98168"/>
                    </a:moveTo>
                    <a:cubicBezTo>
                      <a:pt x="64023" y="86217"/>
                      <a:pt x="75974" y="57194"/>
                      <a:pt x="64023" y="33292"/>
                    </a:cubicBezTo>
                    <a:cubicBezTo>
                      <a:pt x="60608" y="24755"/>
                      <a:pt x="53779" y="17926"/>
                      <a:pt x="46950" y="12805"/>
                    </a:cubicBezTo>
                    <a:cubicBezTo>
                      <a:pt x="62316" y="14512"/>
                      <a:pt x="77681" y="24755"/>
                      <a:pt x="84510" y="40121"/>
                    </a:cubicBezTo>
                    <a:cubicBezTo>
                      <a:pt x="96461" y="64023"/>
                      <a:pt x="84510" y="94754"/>
                      <a:pt x="60608" y="104997"/>
                    </a:cubicBezTo>
                    <a:cubicBezTo>
                      <a:pt x="45243" y="111826"/>
                      <a:pt x="26463" y="110119"/>
                      <a:pt x="12805" y="101583"/>
                    </a:cubicBezTo>
                    <a:cubicBezTo>
                      <a:pt x="21341" y="103290"/>
                      <a:pt x="29877" y="101583"/>
                      <a:pt x="40121" y="98168"/>
                    </a:cubicBezTo>
                    <a:close/>
                  </a:path>
                </a:pathLst>
              </a:custGeom>
              <a:solidFill>
                <a:srgbClr val="AEB1B5">
                  <a:alpha val="100000"/>
                </a:srgbClr>
              </a:solidFill>
              <a:ln>
                <a:prstDash val="solid"/>
                <a:headEnd type="none"/>
                <a:tailEnd type="none"/>
              </a:ln>
            </p:spPr>
          </p:sp>
          <p:sp>
            <p:nvSpPr>
              <p:cNvPr id="22" name="AutoShape 22"/>
              <p:cNvSpPr/>
              <p:nvPr/>
            </p:nvSpPr>
            <p:spPr>
              <a:xfrm>
                <a:off x="7022401" y="2500521"/>
                <a:ext cx="119509" cy="136582"/>
              </a:xfrm>
              <a:custGeom>
                <a:avLst/>
                <a:gdLst/>
                <a:ahLst/>
                <a:cxnLst/>
                <a:rect l="l" t="t" r="r" b="b"/>
                <a:pathLst>
                  <a:path w="119509" h="136581">
                    <a:moveTo>
                      <a:pt x="44746" y="18442"/>
                    </a:moveTo>
                    <a:cubicBezTo>
                      <a:pt x="17429" y="30393"/>
                      <a:pt x="5478" y="62831"/>
                      <a:pt x="17429" y="91854"/>
                    </a:cubicBezTo>
                    <a:cubicBezTo>
                      <a:pt x="29380" y="119171"/>
                      <a:pt x="61819" y="131122"/>
                      <a:pt x="90842" y="119171"/>
                    </a:cubicBezTo>
                    <a:cubicBezTo>
                      <a:pt x="118159" y="107220"/>
                      <a:pt x="130110" y="74782"/>
                      <a:pt x="118159" y="45758"/>
                    </a:cubicBezTo>
                    <a:cubicBezTo>
                      <a:pt x="104500" y="16734"/>
                      <a:pt x="72062" y="4783"/>
                      <a:pt x="44746" y="18442"/>
                    </a:cubicBezTo>
                    <a:close/>
                  </a:path>
                </a:pathLst>
              </a:custGeom>
              <a:solidFill>
                <a:srgbClr val="FFAB03">
                  <a:alpha val="100000"/>
                </a:srgbClr>
              </a:solidFill>
              <a:ln>
                <a:prstDash val="solid"/>
                <a:headEnd type="none"/>
                <a:tailEnd type="none"/>
              </a:ln>
            </p:spPr>
          </p:sp>
          <p:sp>
            <p:nvSpPr>
              <p:cNvPr id="23" name="AutoShape 23"/>
              <p:cNvSpPr/>
              <p:nvPr/>
            </p:nvSpPr>
            <p:spPr>
              <a:xfrm>
                <a:off x="7018923" y="2502203"/>
                <a:ext cx="119509" cy="119509"/>
              </a:xfrm>
              <a:custGeom>
                <a:avLst/>
                <a:gdLst/>
                <a:ahLst/>
                <a:cxnLst/>
                <a:rect l="l" t="t" r="r" b="b"/>
                <a:pathLst>
                  <a:path w="119509" h="119509">
                    <a:moveTo>
                      <a:pt x="41395" y="16760"/>
                    </a:moveTo>
                    <a:cubicBezTo>
                      <a:pt x="17493" y="28711"/>
                      <a:pt x="5542" y="57735"/>
                      <a:pt x="17493" y="81636"/>
                    </a:cubicBezTo>
                    <a:cubicBezTo>
                      <a:pt x="29444" y="105538"/>
                      <a:pt x="58468" y="117489"/>
                      <a:pt x="82369" y="105538"/>
                    </a:cubicBezTo>
                    <a:cubicBezTo>
                      <a:pt x="106271" y="93587"/>
                      <a:pt x="118222" y="64564"/>
                      <a:pt x="106271" y="40662"/>
                    </a:cubicBezTo>
                    <a:cubicBezTo>
                      <a:pt x="94320" y="16760"/>
                      <a:pt x="65297" y="6516"/>
                      <a:pt x="41395" y="16760"/>
                    </a:cubicBezTo>
                    <a:close/>
                  </a:path>
                </a:pathLst>
              </a:custGeom>
              <a:solidFill>
                <a:srgbClr val="C3C6CB">
                  <a:alpha val="100000"/>
                </a:srgbClr>
              </a:solidFill>
              <a:ln>
                <a:prstDash val="solid"/>
                <a:headEnd type="none"/>
                <a:tailEnd type="none"/>
              </a:ln>
            </p:spPr>
          </p:sp>
          <p:sp>
            <p:nvSpPr>
              <p:cNvPr id="24" name="AutoShape 24"/>
              <p:cNvSpPr/>
              <p:nvPr/>
            </p:nvSpPr>
            <p:spPr>
              <a:xfrm>
                <a:off x="7018923" y="2502317"/>
                <a:ext cx="85364" cy="119509"/>
              </a:xfrm>
              <a:custGeom>
                <a:avLst/>
                <a:gdLst/>
                <a:ahLst/>
                <a:cxnLst/>
                <a:rect l="l" t="t" r="r" b="b"/>
                <a:pathLst>
                  <a:path w="85363" h="119509">
                    <a:moveTo>
                      <a:pt x="80662" y="16646"/>
                    </a:moveTo>
                    <a:cubicBezTo>
                      <a:pt x="68711" y="13231"/>
                      <a:pt x="56760" y="13231"/>
                      <a:pt x="46517" y="18353"/>
                    </a:cubicBezTo>
                    <a:cubicBezTo>
                      <a:pt x="22615" y="30304"/>
                      <a:pt x="10664" y="59328"/>
                      <a:pt x="22615" y="83230"/>
                    </a:cubicBezTo>
                    <a:cubicBezTo>
                      <a:pt x="27737" y="95180"/>
                      <a:pt x="36273" y="103717"/>
                      <a:pt x="48224" y="107131"/>
                    </a:cubicBezTo>
                    <a:cubicBezTo>
                      <a:pt x="34566" y="103717"/>
                      <a:pt x="24322" y="93473"/>
                      <a:pt x="17493" y="81522"/>
                    </a:cubicBezTo>
                    <a:cubicBezTo>
                      <a:pt x="5542" y="57620"/>
                      <a:pt x="17493" y="26889"/>
                      <a:pt x="41395" y="16646"/>
                    </a:cubicBezTo>
                    <a:cubicBezTo>
                      <a:pt x="53346" y="11524"/>
                      <a:pt x="68711" y="11524"/>
                      <a:pt x="80662" y="16646"/>
                    </a:cubicBezTo>
                    <a:close/>
                  </a:path>
                </a:pathLst>
              </a:custGeom>
              <a:solidFill>
                <a:srgbClr val="DBDCDD">
                  <a:alpha val="100000"/>
                </a:srgbClr>
              </a:solidFill>
              <a:ln>
                <a:prstDash val="solid"/>
                <a:headEnd type="none"/>
                <a:tailEnd type="none"/>
              </a:ln>
            </p:spPr>
          </p:sp>
          <p:sp>
            <p:nvSpPr>
              <p:cNvPr id="25" name="AutoShape 25"/>
              <p:cNvSpPr/>
              <p:nvPr/>
            </p:nvSpPr>
            <p:spPr>
              <a:xfrm>
                <a:off x="7040685" y="2502744"/>
                <a:ext cx="85364" cy="119509"/>
              </a:xfrm>
              <a:custGeom>
                <a:avLst/>
                <a:gdLst/>
                <a:ahLst/>
                <a:cxnLst/>
                <a:rect l="l" t="t" r="r" b="b"/>
                <a:pathLst>
                  <a:path w="85363" h="119509">
                    <a:moveTo>
                      <a:pt x="40121" y="98168"/>
                    </a:moveTo>
                    <a:cubicBezTo>
                      <a:pt x="64023" y="86217"/>
                      <a:pt x="75974" y="57194"/>
                      <a:pt x="64023" y="33292"/>
                    </a:cubicBezTo>
                    <a:cubicBezTo>
                      <a:pt x="60608" y="24755"/>
                      <a:pt x="53779" y="17926"/>
                      <a:pt x="46950" y="12805"/>
                    </a:cubicBezTo>
                    <a:cubicBezTo>
                      <a:pt x="62316" y="14512"/>
                      <a:pt x="77681" y="24755"/>
                      <a:pt x="84510" y="40121"/>
                    </a:cubicBezTo>
                    <a:cubicBezTo>
                      <a:pt x="96461" y="64023"/>
                      <a:pt x="84510" y="94754"/>
                      <a:pt x="60608" y="104997"/>
                    </a:cubicBezTo>
                    <a:cubicBezTo>
                      <a:pt x="45243" y="111826"/>
                      <a:pt x="26463" y="110119"/>
                      <a:pt x="12805" y="101583"/>
                    </a:cubicBezTo>
                    <a:cubicBezTo>
                      <a:pt x="21341" y="103290"/>
                      <a:pt x="29877" y="103290"/>
                      <a:pt x="40121" y="98168"/>
                    </a:cubicBezTo>
                    <a:close/>
                  </a:path>
                </a:pathLst>
              </a:custGeom>
              <a:solidFill>
                <a:srgbClr val="AEB1B5">
                  <a:alpha val="100000"/>
                </a:srgbClr>
              </a:solidFill>
              <a:ln>
                <a:prstDash val="solid"/>
                <a:headEnd type="none"/>
                <a:tailEnd type="none"/>
              </a:ln>
            </p:spPr>
          </p:sp>
          <p:sp>
            <p:nvSpPr>
              <p:cNvPr id="26" name="AutoShape 26"/>
              <p:cNvSpPr/>
              <p:nvPr/>
            </p:nvSpPr>
            <p:spPr>
              <a:xfrm>
                <a:off x="7720180" y="4619764"/>
                <a:ext cx="68291" cy="85364"/>
              </a:xfrm>
              <a:custGeom>
                <a:avLst/>
                <a:gdLst/>
                <a:ahLst/>
                <a:cxnLst/>
                <a:rect l="l" t="t" r="r" b="b"/>
                <a:pathLst>
                  <a:path w="68290" h="85363">
                    <a:moveTo>
                      <a:pt x="12805" y="50365"/>
                    </a:moveTo>
                    <a:lnTo>
                      <a:pt x="70852" y="75974"/>
                    </a:lnTo>
                    <a:cubicBezTo>
                      <a:pt x="65730" y="55486"/>
                      <a:pt x="62315" y="33292"/>
                      <a:pt x="57194" y="12805"/>
                    </a:cubicBezTo>
                    <a:cubicBezTo>
                      <a:pt x="57194" y="14512"/>
                      <a:pt x="55486" y="16219"/>
                      <a:pt x="53779" y="17926"/>
                    </a:cubicBezTo>
                    <a:lnTo>
                      <a:pt x="12805" y="50365"/>
                    </a:lnTo>
                    <a:close/>
                  </a:path>
                </a:pathLst>
              </a:custGeom>
              <a:solidFill>
                <a:srgbClr val="AEB1B5">
                  <a:alpha val="100000"/>
                </a:srgbClr>
              </a:solidFill>
              <a:ln>
                <a:prstDash val="solid"/>
                <a:headEnd type="none"/>
                <a:tailEnd type="none"/>
              </a:ln>
            </p:spPr>
          </p:sp>
          <p:sp>
            <p:nvSpPr>
              <p:cNvPr id="27" name="AutoShape 27"/>
              <p:cNvSpPr/>
              <p:nvPr/>
            </p:nvSpPr>
            <p:spPr>
              <a:xfrm>
                <a:off x="7785056" y="4746103"/>
                <a:ext cx="17073" cy="34145"/>
              </a:xfrm>
              <a:custGeom>
                <a:avLst/>
                <a:gdLst/>
                <a:ahLst/>
                <a:cxnLst/>
                <a:rect l="l" t="t" r="r" b="b"/>
                <a:pathLst>
                  <a:path w="17072" h="34145">
                    <a:moveTo>
                      <a:pt x="17926" y="12805"/>
                    </a:moveTo>
                    <a:lnTo>
                      <a:pt x="12805" y="17926"/>
                    </a:lnTo>
                    <a:lnTo>
                      <a:pt x="19634" y="21341"/>
                    </a:lnTo>
                    <a:cubicBezTo>
                      <a:pt x="19634" y="17926"/>
                      <a:pt x="17926" y="14512"/>
                      <a:pt x="17926" y="12805"/>
                    </a:cubicBezTo>
                    <a:close/>
                  </a:path>
                </a:pathLst>
              </a:custGeom>
              <a:solidFill>
                <a:srgbClr val="AEB1B5">
                  <a:alpha val="100000"/>
                </a:srgbClr>
              </a:solidFill>
              <a:ln>
                <a:prstDash val="solid"/>
                <a:headEnd type="none"/>
                <a:tailEnd type="none"/>
              </a:ln>
            </p:spPr>
          </p:sp>
          <p:sp>
            <p:nvSpPr>
              <p:cNvPr id="28" name="AutoShape 28"/>
              <p:cNvSpPr/>
              <p:nvPr/>
            </p:nvSpPr>
            <p:spPr>
              <a:xfrm>
                <a:off x="6721424" y="2918228"/>
                <a:ext cx="1041437" cy="1707275"/>
              </a:xfrm>
              <a:custGeom>
                <a:avLst/>
                <a:gdLst/>
                <a:ahLst/>
                <a:cxnLst/>
                <a:rect l="l" t="t" r="r" b="b"/>
                <a:pathLst>
                  <a:path w="1041437" h="1707273">
                    <a:moveTo>
                      <a:pt x="878393" y="326327"/>
                    </a:moveTo>
                    <a:cubicBezTo>
                      <a:pt x="880100" y="321205"/>
                      <a:pt x="883515" y="317790"/>
                      <a:pt x="885222" y="312669"/>
                    </a:cubicBezTo>
                    <a:cubicBezTo>
                      <a:pt x="895465" y="295596"/>
                      <a:pt x="910831" y="281938"/>
                      <a:pt x="929611" y="269987"/>
                    </a:cubicBezTo>
                    <a:cubicBezTo>
                      <a:pt x="934733" y="266572"/>
                      <a:pt x="939855" y="264865"/>
                      <a:pt x="943269" y="261450"/>
                    </a:cubicBezTo>
                    <a:cubicBezTo>
                      <a:pt x="953513" y="256329"/>
                      <a:pt x="963756" y="251207"/>
                      <a:pt x="975707" y="246085"/>
                    </a:cubicBezTo>
                    <a:cubicBezTo>
                      <a:pt x="980829" y="244378"/>
                      <a:pt x="987658" y="242670"/>
                      <a:pt x="992780" y="239256"/>
                    </a:cubicBezTo>
                    <a:cubicBezTo>
                      <a:pt x="1003024" y="235841"/>
                      <a:pt x="1014975" y="232427"/>
                      <a:pt x="1026926" y="230719"/>
                    </a:cubicBezTo>
                    <a:lnTo>
                      <a:pt x="931318" y="20725"/>
                    </a:lnTo>
                    <a:cubicBezTo>
                      <a:pt x="787907" y="8774"/>
                      <a:pt x="661569" y="13896"/>
                      <a:pt x="647911" y="13896"/>
                    </a:cubicBezTo>
                    <a:cubicBezTo>
                      <a:pt x="647911" y="13896"/>
                      <a:pt x="647911" y="13896"/>
                      <a:pt x="647911" y="13896"/>
                    </a:cubicBezTo>
                    <a:cubicBezTo>
                      <a:pt x="647911" y="13896"/>
                      <a:pt x="647911" y="13896"/>
                      <a:pt x="647911" y="13896"/>
                    </a:cubicBezTo>
                    <a:lnTo>
                      <a:pt x="388405" y="19017"/>
                    </a:lnTo>
                    <a:cubicBezTo>
                      <a:pt x="383283" y="19017"/>
                      <a:pt x="379869" y="20725"/>
                      <a:pt x="376454" y="24139"/>
                    </a:cubicBezTo>
                    <a:cubicBezTo>
                      <a:pt x="373039" y="27554"/>
                      <a:pt x="373039" y="30968"/>
                      <a:pt x="373039" y="36090"/>
                    </a:cubicBezTo>
                    <a:lnTo>
                      <a:pt x="376454" y="61699"/>
                    </a:lnTo>
                    <a:cubicBezTo>
                      <a:pt x="333772" y="85601"/>
                      <a:pt x="284261" y="92430"/>
                      <a:pt x="236458" y="80479"/>
                    </a:cubicBezTo>
                    <a:lnTo>
                      <a:pt x="234750" y="63406"/>
                    </a:lnTo>
                    <a:cubicBezTo>
                      <a:pt x="233043" y="49748"/>
                      <a:pt x="219385" y="39505"/>
                      <a:pt x="205727" y="41212"/>
                    </a:cubicBezTo>
                    <a:lnTo>
                      <a:pt x="12805" y="66821"/>
                    </a:lnTo>
                    <a:lnTo>
                      <a:pt x="17926" y="107796"/>
                    </a:lnTo>
                    <a:lnTo>
                      <a:pt x="40121" y="283645"/>
                    </a:lnTo>
                    <a:lnTo>
                      <a:pt x="82803" y="302425"/>
                    </a:lnTo>
                    <a:cubicBezTo>
                      <a:pt x="89632" y="305840"/>
                      <a:pt x="91339" y="314376"/>
                      <a:pt x="84510" y="319498"/>
                    </a:cubicBezTo>
                    <a:lnTo>
                      <a:pt x="48657" y="348521"/>
                    </a:lnTo>
                    <a:lnTo>
                      <a:pt x="48657" y="353643"/>
                    </a:lnTo>
                    <a:lnTo>
                      <a:pt x="145972" y="396325"/>
                    </a:lnTo>
                    <a:cubicBezTo>
                      <a:pt x="152801" y="399740"/>
                      <a:pt x="154508" y="408276"/>
                      <a:pt x="147679" y="413398"/>
                    </a:cubicBezTo>
                    <a:lnTo>
                      <a:pt x="106705" y="445836"/>
                    </a:lnTo>
                    <a:lnTo>
                      <a:pt x="186947" y="479982"/>
                    </a:lnTo>
                    <a:lnTo>
                      <a:pt x="256945" y="471445"/>
                    </a:lnTo>
                    <a:cubicBezTo>
                      <a:pt x="270603" y="469738"/>
                      <a:pt x="280847" y="456080"/>
                      <a:pt x="279139" y="442422"/>
                    </a:cubicBezTo>
                    <a:lnTo>
                      <a:pt x="277432" y="425349"/>
                    </a:lnTo>
                    <a:lnTo>
                      <a:pt x="277432" y="425349"/>
                    </a:lnTo>
                    <a:cubicBezTo>
                      <a:pt x="320114" y="401447"/>
                      <a:pt x="369625" y="394618"/>
                      <a:pt x="417429" y="406569"/>
                    </a:cubicBezTo>
                    <a:lnTo>
                      <a:pt x="417429" y="406569"/>
                    </a:lnTo>
                    <a:lnTo>
                      <a:pt x="417429" y="413398"/>
                    </a:lnTo>
                    <a:cubicBezTo>
                      <a:pt x="417429" y="415105"/>
                      <a:pt x="417429" y="418520"/>
                      <a:pt x="419136" y="420227"/>
                    </a:cubicBezTo>
                    <a:cubicBezTo>
                      <a:pt x="419136" y="421934"/>
                      <a:pt x="420843" y="421934"/>
                      <a:pt x="420843" y="423642"/>
                    </a:cubicBezTo>
                    <a:cubicBezTo>
                      <a:pt x="420843" y="423642"/>
                      <a:pt x="420843" y="425349"/>
                      <a:pt x="422550" y="425349"/>
                    </a:cubicBezTo>
                    <a:cubicBezTo>
                      <a:pt x="422550" y="425349"/>
                      <a:pt x="422550" y="427056"/>
                      <a:pt x="422550" y="427056"/>
                    </a:cubicBezTo>
                    <a:cubicBezTo>
                      <a:pt x="429379" y="437300"/>
                      <a:pt x="439623" y="444129"/>
                      <a:pt x="451574" y="445836"/>
                    </a:cubicBezTo>
                    <a:cubicBezTo>
                      <a:pt x="453281" y="445836"/>
                      <a:pt x="456696" y="445836"/>
                      <a:pt x="458403" y="445836"/>
                    </a:cubicBezTo>
                    <a:lnTo>
                      <a:pt x="591571" y="428763"/>
                    </a:lnTo>
                    <a:lnTo>
                      <a:pt x="593278" y="444129"/>
                    </a:lnTo>
                    <a:lnTo>
                      <a:pt x="596692" y="469738"/>
                    </a:lnTo>
                    <a:lnTo>
                      <a:pt x="581327" y="471445"/>
                    </a:lnTo>
                    <a:cubicBezTo>
                      <a:pt x="565961" y="473152"/>
                      <a:pt x="554011" y="488518"/>
                      <a:pt x="555718" y="503883"/>
                    </a:cubicBezTo>
                    <a:lnTo>
                      <a:pt x="562547" y="555102"/>
                    </a:lnTo>
                    <a:cubicBezTo>
                      <a:pt x="564254" y="570467"/>
                      <a:pt x="579620" y="582418"/>
                      <a:pt x="594985" y="580711"/>
                    </a:cubicBezTo>
                    <a:lnTo>
                      <a:pt x="610351" y="579004"/>
                    </a:lnTo>
                    <a:lnTo>
                      <a:pt x="625716" y="715585"/>
                    </a:lnTo>
                    <a:cubicBezTo>
                      <a:pt x="637667" y="821437"/>
                      <a:pt x="658154" y="925580"/>
                      <a:pt x="683764" y="1028017"/>
                    </a:cubicBezTo>
                    <a:cubicBezTo>
                      <a:pt x="692300" y="1062162"/>
                      <a:pt x="700836" y="1096308"/>
                      <a:pt x="711080" y="1130453"/>
                    </a:cubicBezTo>
                    <a:cubicBezTo>
                      <a:pt x="723031" y="1171428"/>
                      <a:pt x="733274" y="1215817"/>
                      <a:pt x="740103" y="1261913"/>
                    </a:cubicBezTo>
                    <a:cubicBezTo>
                      <a:pt x="743518" y="1277279"/>
                      <a:pt x="745225" y="1292644"/>
                      <a:pt x="746933" y="1308010"/>
                    </a:cubicBezTo>
                    <a:cubicBezTo>
                      <a:pt x="746933" y="1309717"/>
                      <a:pt x="746933" y="1311424"/>
                      <a:pt x="746933" y="1313132"/>
                    </a:cubicBezTo>
                    <a:lnTo>
                      <a:pt x="787907" y="1330204"/>
                    </a:lnTo>
                    <a:cubicBezTo>
                      <a:pt x="794736" y="1333619"/>
                      <a:pt x="796443" y="1342155"/>
                      <a:pt x="789614" y="1347277"/>
                    </a:cubicBezTo>
                    <a:lnTo>
                      <a:pt x="752055" y="1378008"/>
                    </a:lnTo>
                    <a:cubicBezTo>
                      <a:pt x="752055" y="1379715"/>
                      <a:pt x="752055" y="1379715"/>
                      <a:pt x="752055" y="1381422"/>
                    </a:cubicBezTo>
                    <a:lnTo>
                      <a:pt x="851076" y="1424104"/>
                    </a:lnTo>
                    <a:cubicBezTo>
                      <a:pt x="857905" y="1427519"/>
                      <a:pt x="859613" y="1436055"/>
                      <a:pt x="852784" y="1441177"/>
                    </a:cubicBezTo>
                    <a:lnTo>
                      <a:pt x="811809" y="1473615"/>
                    </a:lnTo>
                    <a:lnTo>
                      <a:pt x="914246" y="1518004"/>
                    </a:lnTo>
                    <a:cubicBezTo>
                      <a:pt x="921075" y="1521419"/>
                      <a:pt x="922782" y="1529956"/>
                      <a:pt x="915953" y="1535077"/>
                    </a:cubicBezTo>
                    <a:lnTo>
                      <a:pt x="874978" y="1567516"/>
                    </a:lnTo>
                    <a:lnTo>
                      <a:pt x="977415" y="1611905"/>
                    </a:lnTo>
                    <a:cubicBezTo>
                      <a:pt x="984244" y="1615319"/>
                      <a:pt x="985951" y="1623856"/>
                      <a:pt x="979122" y="1628977"/>
                    </a:cubicBezTo>
                    <a:lnTo>
                      <a:pt x="938147" y="1661416"/>
                    </a:lnTo>
                    <a:lnTo>
                      <a:pt x="1040584" y="1705805"/>
                    </a:lnTo>
                    <a:cubicBezTo>
                      <a:pt x="1042291" y="1705805"/>
                      <a:pt x="1043998" y="1707512"/>
                      <a:pt x="1043998" y="1709219"/>
                    </a:cubicBezTo>
                    <a:cubicBezTo>
                      <a:pt x="1028633" y="1642636"/>
                      <a:pt x="1009853" y="1577759"/>
                      <a:pt x="987658" y="1514590"/>
                    </a:cubicBezTo>
                    <a:cubicBezTo>
                      <a:pt x="967171" y="1454835"/>
                      <a:pt x="950098" y="1388252"/>
                      <a:pt x="939855" y="1316546"/>
                    </a:cubicBezTo>
                    <a:cubicBezTo>
                      <a:pt x="938147" y="1306303"/>
                      <a:pt x="936440" y="1296059"/>
                      <a:pt x="934733" y="1285815"/>
                    </a:cubicBezTo>
                    <a:cubicBezTo>
                      <a:pt x="927904" y="1238012"/>
                      <a:pt x="924489" y="1191915"/>
                      <a:pt x="924489" y="1147526"/>
                    </a:cubicBezTo>
                    <a:cubicBezTo>
                      <a:pt x="924489" y="1132161"/>
                      <a:pt x="924489" y="1118502"/>
                      <a:pt x="924489" y="1104844"/>
                    </a:cubicBezTo>
                    <a:cubicBezTo>
                      <a:pt x="924489" y="1087771"/>
                      <a:pt x="924489" y="1068991"/>
                      <a:pt x="924489" y="1051919"/>
                    </a:cubicBezTo>
                    <a:cubicBezTo>
                      <a:pt x="924489" y="1034846"/>
                      <a:pt x="924489" y="1016066"/>
                      <a:pt x="924489" y="998993"/>
                    </a:cubicBezTo>
                    <a:cubicBezTo>
                      <a:pt x="924489" y="944360"/>
                      <a:pt x="921075" y="889728"/>
                      <a:pt x="917660" y="835095"/>
                    </a:cubicBezTo>
                    <a:cubicBezTo>
                      <a:pt x="914246" y="783876"/>
                      <a:pt x="909124" y="732658"/>
                      <a:pt x="900587" y="681440"/>
                    </a:cubicBezTo>
                    <a:lnTo>
                      <a:pt x="880100" y="546565"/>
                    </a:lnTo>
                    <a:lnTo>
                      <a:pt x="893758" y="544858"/>
                    </a:lnTo>
                    <a:cubicBezTo>
                      <a:pt x="909124" y="543151"/>
                      <a:pt x="921075" y="527785"/>
                      <a:pt x="919367" y="512420"/>
                    </a:cubicBezTo>
                    <a:lnTo>
                      <a:pt x="915953" y="486811"/>
                    </a:lnTo>
                    <a:lnTo>
                      <a:pt x="915953" y="486811"/>
                    </a:lnTo>
                    <a:cubicBezTo>
                      <a:pt x="915953" y="486811"/>
                      <a:pt x="915953" y="486811"/>
                      <a:pt x="915953" y="486811"/>
                    </a:cubicBezTo>
                    <a:lnTo>
                      <a:pt x="912538" y="461202"/>
                    </a:lnTo>
                    <a:cubicBezTo>
                      <a:pt x="910831" y="445836"/>
                      <a:pt x="895465" y="433885"/>
                      <a:pt x="880100" y="435592"/>
                    </a:cubicBezTo>
                    <a:lnTo>
                      <a:pt x="864734" y="437300"/>
                    </a:lnTo>
                    <a:lnTo>
                      <a:pt x="861320" y="411691"/>
                    </a:lnTo>
                    <a:lnTo>
                      <a:pt x="861320" y="411691"/>
                    </a:lnTo>
                    <a:lnTo>
                      <a:pt x="859613" y="396325"/>
                    </a:lnTo>
                    <a:cubicBezTo>
                      <a:pt x="857905" y="384374"/>
                      <a:pt x="857905" y="372423"/>
                      <a:pt x="859613" y="362180"/>
                    </a:cubicBezTo>
                    <a:cubicBezTo>
                      <a:pt x="871564" y="345107"/>
                      <a:pt x="874978" y="334863"/>
                      <a:pt x="878393" y="326327"/>
                    </a:cubicBezTo>
                    <a:close/>
                  </a:path>
                </a:pathLst>
              </a:custGeom>
              <a:solidFill>
                <a:srgbClr val="AEB1B5">
                  <a:alpha val="100000"/>
                </a:srgbClr>
              </a:solidFill>
              <a:ln>
                <a:prstDash val="solid"/>
                <a:headEnd type="none"/>
                <a:tailEnd type="none"/>
              </a:ln>
            </p:spPr>
          </p:sp>
          <p:sp>
            <p:nvSpPr>
              <p:cNvPr id="29" name="AutoShape 29"/>
              <p:cNvSpPr/>
              <p:nvPr/>
            </p:nvSpPr>
            <p:spPr>
              <a:xfrm>
                <a:off x="8012208" y="2941197"/>
                <a:ext cx="785346" cy="2765785"/>
              </a:xfrm>
              <a:custGeom>
                <a:avLst/>
                <a:gdLst/>
                <a:ahLst/>
                <a:cxnLst/>
                <a:rect l="l" t="t" r="r" b="b"/>
                <a:pathLst>
                  <a:path w="785346" h="2765784">
                    <a:moveTo>
                      <a:pt x="14792" y="2703458"/>
                    </a:moveTo>
                    <a:lnTo>
                      <a:pt x="477771" y="14792"/>
                    </a:lnTo>
                    <a:lnTo>
                      <a:pt x="785673" y="67811"/>
                    </a:lnTo>
                    <a:lnTo>
                      <a:pt x="322693" y="2756477"/>
                    </a:lnTo>
                    <a:close/>
                  </a:path>
                </a:pathLst>
              </a:custGeom>
              <a:solidFill>
                <a:srgbClr val="C3C6CB">
                  <a:alpha val="100000"/>
                </a:srgbClr>
              </a:solidFill>
              <a:ln>
                <a:prstDash val="solid"/>
                <a:headEnd type="none"/>
                <a:tailEnd type="none"/>
              </a:ln>
            </p:spPr>
          </p:sp>
          <p:sp>
            <p:nvSpPr>
              <p:cNvPr id="30" name="AutoShape 30"/>
              <p:cNvSpPr/>
              <p:nvPr/>
            </p:nvSpPr>
            <p:spPr>
              <a:xfrm>
                <a:off x="8011397" y="2941615"/>
                <a:ext cx="529255" cy="2714567"/>
              </a:xfrm>
              <a:custGeom>
                <a:avLst/>
                <a:gdLst/>
                <a:ahLst/>
                <a:cxnLst/>
                <a:rect l="l" t="t" r="r" b="b"/>
                <a:pathLst>
                  <a:path w="529255" h="2714566">
                    <a:moveTo>
                      <a:pt x="14792" y="2703457"/>
                    </a:moveTo>
                    <a:lnTo>
                      <a:pt x="477772" y="14792"/>
                    </a:lnTo>
                    <a:lnTo>
                      <a:pt x="519834" y="22035"/>
                    </a:lnTo>
                    <a:lnTo>
                      <a:pt x="56855" y="2710700"/>
                    </a:lnTo>
                    <a:close/>
                  </a:path>
                </a:pathLst>
              </a:custGeom>
              <a:solidFill>
                <a:srgbClr val="DBDCDD">
                  <a:alpha val="100000"/>
                </a:srgbClr>
              </a:solidFill>
              <a:ln>
                <a:prstDash val="solid"/>
                <a:headEnd type="none"/>
                <a:tailEnd type="none"/>
              </a:ln>
            </p:spPr>
          </p:sp>
          <p:sp>
            <p:nvSpPr>
              <p:cNvPr id="31" name="AutoShape 31"/>
              <p:cNvSpPr/>
              <p:nvPr/>
            </p:nvSpPr>
            <p:spPr>
              <a:xfrm>
                <a:off x="8256603" y="2984417"/>
                <a:ext cx="546328" cy="2714567"/>
              </a:xfrm>
              <a:custGeom>
                <a:avLst/>
                <a:gdLst/>
                <a:ahLst/>
                <a:cxnLst/>
                <a:rect l="l" t="t" r="r" b="b"/>
                <a:pathLst>
                  <a:path w="546327" h="2714566">
                    <a:moveTo>
                      <a:pt x="14792" y="2703457"/>
                    </a:moveTo>
                    <a:lnTo>
                      <a:pt x="477771" y="14792"/>
                    </a:lnTo>
                    <a:lnTo>
                      <a:pt x="541707" y="25801"/>
                    </a:lnTo>
                    <a:lnTo>
                      <a:pt x="78728" y="2714467"/>
                    </a:lnTo>
                    <a:close/>
                  </a:path>
                </a:pathLst>
              </a:custGeom>
              <a:solidFill>
                <a:srgbClr val="AEB1B5">
                  <a:alpha val="100000"/>
                </a:srgbClr>
              </a:solidFill>
              <a:ln>
                <a:prstDash val="solid"/>
                <a:headEnd type="none"/>
                <a:tailEnd type="none"/>
              </a:ln>
            </p:spPr>
          </p:sp>
          <p:sp>
            <p:nvSpPr>
              <p:cNvPr id="32" name="AutoShape 32"/>
              <p:cNvSpPr/>
              <p:nvPr/>
            </p:nvSpPr>
            <p:spPr>
              <a:xfrm>
                <a:off x="8476502" y="2943221"/>
                <a:ext cx="939001" cy="478037"/>
              </a:xfrm>
              <a:custGeom>
                <a:avLst/>
                <a:gdLst/>
                <a:ahLst/>
                <a:cxnLst/>
                <a:rect l="l" t="t" r="r" b="b"/>
                <a:pathLst>
                  <a:path w="939000" h="478036">
                    <a:moveTo>
                      <a:pt x="842540" y="473769"/>
                    </a:moveTo>
                    <a:lnTo>
                      <a:pt x="267188" y="374747"/>
                    </a:lnTo>
                    <a:lnTo>
                      <a:pt x="12805" y="12805"/>
                    </a:lnTo>
                    <a:lnTo>
                      <a:pt x="897173" y="164752"/>
                    </a:lnTo>
                    <a:cubicBezTo>
                      <a:pt x="922782" y="169874"/>
                      <a:pt x="941562" y="193776"/>
                      <a:pt x="936440" y="221092"/>
                    </a:cubicBezTo>
                    <a:lnTo>
                      <a:pt x="900587" y="434501"/>
                    </a:lnTo>
                    <a:cubicBezTo>
                      <a:pt x="893758" y="460111"/>
                      <a:pt x="869856" y="478891"/>
                      <a:pt x="842540" y="473769"/>
                    </a:cubicBezTo>
                    <a:close/>
                  </a:path>
                </a:pathLst>
              </a:custGeom>
              <a:solidFill>
                <a:srgbClr val="FFC000">
                  <a:alpha val="100000"/>
                </a:srgbClr>
              </a:solidFill>
              <a:ln>
                <a:prstDash val="solid"/>
                <a:headEnd type="none"/>
                <a:tailEnd type="none"/>
              </a:ln>
            </p:spPr>
          </p:sp>
          <p:sp>
            <p:nvSpPr>
              <p:cNvPr id="33" name="AutoShape 33"/>
              <p:cNvSpPr/>
              <p:nvPr/>
            </p:nvSpPr>
            <p:spPr>
              <a:xfrm>
                <a:off x="8476502" y="2944928"/>
                <a:ext cx="904855" cy="478037"/>
              </a:xfrm>
              <a:custGeom>
                <a:avLst/>
                <a:gdLst/>
                <a:ahLst/>
                <a:cxnLst/>
                <a:rect l="l" t="t" r="r" b="b"/>
                <a:pathLst>
                  <a:path w="904855" h="478036">
                    <a:moveTo>
                      <a:pt x="847662" y="448160"/>
                    </a:moveTo>
                    <a:lnTo>
                      <a:pt x="272310" y="349138"/>
                    </a:lnTo>
                    <a:lnTo>
                      <a:pt x="36706" y="16219"/>
                    </a:lnTo>
                    <a:lnTo>
                      <a:pt x="12805" y="12805"/>
                    </a:lnTo>
                    <a:lnTo>
                      <a:pt x="267188" y="374747"/>
                    </a:lnTo>
                    <a:lnTo>
                      <a:pt x="842540" y="473769"/>
                    </a:lnTo>
                    <a:cubicBezTo>
                      <a:pt x="868149" y="478890"/>
                      <a:pt x="893758" y="460110"/>
                      <a:pt x="898880" y="434501"/>
                    </a:cubicBezTo>
                    <a:lnTo>
                      <a:pt x="902294" y="410599"/>
                    </a:lnTo>
                    <a:cubicBezTo>
                      <a:pt x="898880" y="434501"/>
                      <a:pt x="873271" y="451574"/>
                      <a:pt x="847662" y="448160"/>
                    </a:cubicBezTo>
                    <a:close/>
                  </a:path>
                </a:pathLst>
              </a:custGeom>
              <a:solidFill>
                <a:srgbClr val="FFD345">
                  <a:alpha val="100000"/>
                </a:srgbClr>
              </a:solidFill>
              <a:ln>
                <a:prstDash val="solid"/>
                <a:headEnd type="none"/>
                <a:tailEnd type="none"/>
              </a:ln>
            </p:spPr>
          </p:sp>
          <p:sp>
            <p:nvSpPr>
              <p:cNvPr id="34" name="AutoShape 34"/>
              <p:cNvSpPr/>
              <p:nvPr/>
            </p:nvSpPr>
            <p:spPr>
              <a:xfrm>
                <a:off x="8474795" y="2944928"/>
                <a:ext cx="939001" cy="478037"/>
              </a:xfrm>
              <a:custGeom>
                <a:avLst/>
                <a:gdLst/>
                <a:ahLst/>
                <a:cxnLst/>
                <a:rect l="l" t="t" r="r" b="b"/>
                <a:pathLst>
                  <a:path w="939000" h="478036">
                    <a:moveTo>
                      <a:pt x="57194" y="72559"/>
                    </a:moveTo>
                    <a:lnTo>
                      <a:pt x="837418" y="207434"/>
                    </a:lnTo>
                    <a:cubicBezTo>
                      <a:pt x="863027" y="212556"/>
                      <a:pt x="881807" y="236458"/>
                      <a:pt x="876686" y="263774"/>
                    </a:cubicBezTo>
                    <a:lnTo>
                      <a:pt x="840833" y="473769"/>
                    </a:lnTo>
                    <a:lnTo>
                      <a:pt x="844247" y="473769"/>
                    </a:lnTo>
                    <a:cubicBezTo>
                      <a:pt x="869856" y="478890"/>
                      <a:pt x="895465" y="460110"/>
                      <a:pt x="900587" y="434501"/>
                    </a:cubicBezTo>
                    <a:lnTo>
                      <a:pt x="936440" y="221092"/>
                    </a:lnTo>
                    <a:cubicBezTo>
                      <a:pt x="941562" y="195483"/>
                      <a:pt x="922782" y="169874"/>
                      <a:pt x="897173" y="164752"/>
                    </a:cubicBezTo>
                    <a:lnTo>
                      <a:pt x="12805" y="12805"/>
                    </a:lnTo>
                    <a:lnTo>
                      <a:pt x="57194" y="72559"/>
                    </a:lnTo>
                    <a:close/>
                  </a:path>
                </a:pathLst>
              </a:custGeom>
              <a:solidFill>
                <a:srgbClr val="FFAB03">
                  <a:alpha val="100000"/>
                </a:srgbClr>
              </a:solidFill>
              <a:ln>
                <a:prstDash val="solid"/>
                <a:headEnd type="none"/>
                <a:tailEnd type="none"/>
              </a:ln>
            </p:spPr>
          </p:sp>
          <p:sp>
            <p:nvSpPr>
              <p:cNvPr id="35" name="AutoShape 35"/>
              <p:cNvSpPr/>
              <p:nvPr/>
            </p:nvSpPr>
            <p:spPr>
              <a:xfrm>
                <a:off x="8689750" y="3147515"/>
                <a:ext cx="85364" cy="85364"/>
              </a:xfrm>
              <a:custGeom>
                <a:avLst/>
                <a:gdLst/>
                <a:ahLst/>
                <a:cxnLst/>
                <a:rect l="l" t="t" r="r" b="b"/>
                <a:pathLst>
                  <a:path w="85363" h="85363">
                    <a:moveTo>
                      <a:pt x="52233" y="13383"/>
                    </a:moveTo>
                    <a:cubicBezTo>
                      <a:pt x="71014" y="16798"/>
                      <a:pt x="82964" y="33871"/>
                      <a:pt x="81257" y="52651"/>
                    </a:cubicBezTo>
                    <a:cubicBezTo>
                      <a:pt x="77843" y="71431"/>
                      <a:pt x="60770" y="83382"/>
                      <a:pt x="41990" y="81674"/>
                    </a:cubicBezTo>
                    <a:cubicBezTo>
                      <a:pt x="23210" y="78260"/>
                      <a:pt x="11259" y="61187"/>
                      <a:pt x="12966" y="42407"/>
                    </a:cubicBezTo>
                    <a:cubicBezTo>
                      <a:pt x="14673" y="21920"/>
                      <a:pt x="33454" y="9969"/>
                      <a:pt x="52233" y="13383"/>
                    </a:cubicBezTo>
                    <a:close/>
                  </a:path>
                </a:pathLst>
              </a:custGeom>
              <a:solidFill>
                <a:srgbClr val="FFAB03">
                  <a:alpha val="100000"/>
                </a:srgbClr>
              </a:solidFill>
              <a:ln>
                <a:prstDash val="solid"/>
                <a:headEnd type="none"/>
                <a:tailEnd type="none"/>
              </a:ln>
            </p:spPr>
          </p:sp>
          <p:sp>
            <p:nvSpPr>
              <p:cNvPr id="36" name="AutoShape 36"/>
              <p:cNvSpPr/>
              <p:nvPr/>
            </p:nvSpPr>
            <p:spPr>
              <a:xfrm>
                <a:off x="8696157" y="3147510"/>
                <a:ext cx="85364" cy="85364"/>
              </a:xfrm>
              <a:custGeom>
                <a:avLst/>
                <a:gdLst/>
                <a:ahLst/>
                <a:cxnLst/>
                <a:rect l="l" t="t" r="r" b="b"/>
                <a:pathLst>
                  <a:path w="85363" h="85363">
                    <a:moveTo>
                      <a:pt x="49241" y="13389"/>
                    </a:moveTo>
                    <a:cubicBezTo>
                      <a:pt x="66314" y="16803"/>
                      <a:pt x="78265" y="32169"/>
                      <a:pt x="74851" y="49241"/>
                    </a:cubicBezTo>
                    <a:cubicBezTo>
                      <a:pt x="71436" y="66314"/>
                      <a:pt x="56070" y="78265"/>
                      <a:pt x="38998" y="74851"/>
                    </a:cubicBezTo>
                    <a:cubicBezTo>
                      <a:pt x="21925" y="71436"/>
                      <a:pt x="9974" y="56070"/>
                      <a:pt x="13389" y="38998"/>
                    </a:cubicBezTo>
                    <a:cubicBezTo>
                      <a:pt x="16803" y="21925"/>
                      <a:pt x="33876" y="9974"/>
                      <a:pt x="49241" y="13389"/>
                    </a:cubicBezTo>
                    <a:close/>
                  </a:path>
                </a:pathLst>
              </a:custGeom>
              <a:solidFill>
                <a:srgbClr val="C3C6CB">
                  <a:alpha val="100000"/>
                </a:srgbClr>
              </a:solidFill>
              <a:ln>
                <a:prstDash val="solid"/>
                <a:headEnd type="none"/>
                <a:tailEnd type="none"/>
              </a:ln>
            </p:spPr>
          </p:sp>
          <p:sp>
            <p:nvSpPr>
              <p:cNvPr id="37" name="AutoShape 37"/>
              <p:cNvSpPr/>
              <p:nvPr/>
            </p:nvSpPr>
            <p:spPr>
              <a:xfrm>
                <a:off x="8708692" y="3146386"/>
                <a:ext cx="68291" cy="68291"/>
              </a:xfrm>
              <a:custGeom>
                <a:avLst/>
                <a:gdLst/>
                <a:ahLst/>
                <a:cxnLst/>
                <a:rect l="l" t="t" r="r" b="b"/>
                <a:pathLst>
                  <a:path w="68290" h="68290">
                    <a:moveTo>
                      <a:pt x="12805" y="19634"/>
                    </a:moveTo>
                    <a:cubicBezTo>
                      <a:pt x="19634" y="16219"/>
                      <a:pt x="26463" y="14512"/>
                      <a:pt x="34999" y="14512"/>
                    </a:cubicBezTo>
                    <a:cubicBezTo>
                      <a:pt x="52072" y="17926"/>
                      <a:pt x="64023" y="33292"/>
                      <a:pt x="60608" y="50365"/>
                    </a:cubicBezTo>
                    <a:cubicBezTo>
                      <a:pt x="58901" y="58901"/>
                      <a:pt x="55486" y="64023"/>
                      <a:pt x="48657" y="69145"/>
                    </a:cubicBezTo>
                    <a:cubicBezTo>
                      <a:pt x="55486" y="64023"/>
                      <a:pt x="60608" y="57194"/>
                      <a:pt x="62316" y="48657"/>
                    </a:cubicBezTo>
                    <a:cubicBezTo>
                      <a:pt x="65730" y="31585"/>
                      <a:pt x="53779" y="16219"/>
                      <a:pt x="36707" y="12805"/>
                    </a:cubicBezTo>
                    <a:cubicBezTo>
                      <a:pt x="28170" y="12805"/>
                      <a:pt x="19634" y="14512"/>
                      <a:pt x="12805" y="19634"/>
                    </a:cubicBezTo>
                    <a:close/>
                  </a:path>
                </a:pathLst>
              </a:custGeom>
              <a:solidFill>
                <a:srgbClr val="DBDCDD">
                  <a:alpha val="100000"/>
                </a:srgbClr>
              </a:solidFill>
              <a:ln>
                <a:prstDash val="solid"/>
                <a:headEnd type="none"/>
                <a:tailEnd type="none"/>
              </a:ln>
            </p:spPr>
          </p:sp>
          <p:sp>
            <p:nvSpPr>
              <p:cNvPr id="38" name="AutoShape 38"/>
              <p:cNvSpPr/>
              <p:nvPr/>
            </p:nvSpPr>
            <p:spPr>
              <a:xfrm>
                <a:off x="8696157" y="3149801"/>
                <a:ext cx="68291" cy="85364"/>
              </a:xfrm>
              <a:custGeom>
                <a:avLst/>
                <a:gdLst/>
                <a:ahLst/>
                <a:cxnLst/>
                <a:rect l="l" t="t" r="r" b="b"/>
                <a:pathLst>
                  <a:path w="68290" h="85363">
                    <a:moveTo>
                      <a:pt x="50949" y="64023"/>
                    </a:moveTo>
                    <a:cubicBezTo>
                      <a:pt x="33876" y="60608"/>
                      <a:pt x="21925" y="45243"/>
                      <a:pt x="25339" y="28170"/>
                    </a:cubicBezTo>
                    <a:cubicBezTo>
                      <a:pt x="27047" y="23048"/>
                      <a:pt x="28754" y="16219"/>
                      <a:pt x="32169" y="12805"/>
                    </a:cubicBezTo>
                    <a:cubicBezTo>
                      <a:pt x="21925" y="16219"/>
                      <a:pt x="15096" y="24755"/>
                      <a:pt x="13389" y="36706"/>
                    </a:cubicBezTo>
                    <a:cubicBezTo>
                      <a:pt x="9974" y="53779"/>
                      <a:pt x="21925" y="69145"/>
                      <a:pt x="38998" y="72559"/>
                    </a:cubicBezTo>
                    <a:cubicBezTo>
                      <a:pt x="49241" y="74266"/>
                      <a:pt x="61192" y="70852"/>
                      <a:pt x="68021" y="62315"/>
                    </a:cubicBezTo>
                    <a:cubicBezTo>
                      <a:pt x="62899" y="64023"/>
                      <a:pt x="56070" y="64023"/>
                      <a:pt x="50949" y="64023"/>
                    </a:cubicBezTo>
                    <a:close/>
                  </a:path>
                </a:pathLst>
              </a:custGeom>
              <a:solidFill>
                <a:srgbClr val="AEB1B5">
                  <a:alpha val="100000"/>
                </a:srgbClr>
              </a:solidFill>
              <a:ln>
                <a:prstDash val="solid"/>
                <a:headEnd type="none"/>
                <a:tailEnd type="none"/>
              </a:ln>
            </p:spPr>
          </p:sp>
          <p:sp>
            <p:nvSpPr>
              <p:cNvPr id="39" name="AutoShape 39"/>
              <p:cNvSpPr/>
              <p:nvPr/>
            </p:nvSpPr>
            <p:spPr>
              <a:xfrm>
                <a:off x="8616337" y="3026298"/>
                <a:ext cx="85364" cy="85364"/>
              </a:xfrm>
              <a:custGeom>
                <a:avLst/>
                <a:gdLst/>
                <a:ahLst/>
                <a:cxnLst/>
                <a:rect l="l" t="t" r="r" b="b"/>
                <a:pathLst>
                  <a:path w="85363" h="85363">
                    <a:moveTo>
                      <a:pt x="52234" y="13383"/>
                    </a:moveTo>
                    <a:cubicBezTo>
                      <a:pt x="71014" y="16798"/>
                      <a:pt x="82964" y="33871"/>
                      <a:pt x="81257" y="52651"/>
                    </a:cubicBezTo>
                    <a:cubicBezTo>
                      <a:pt x="77843" y="71431"/>
                      <a:pt x="60770" y="83382"/>
                      <a:pt x="41990" y="81674"/>
                    </a:cubicBezTo>
                    <a:cubicBezTo>
                      <a:pt x="23210" y="78260"/>
                      <a:pt x="11259" y="61187"/>
                      <a:pt x="12966" y="42407"/>
                    </a:cubicBezTo>
                    <a:cubicBezTo>
                      <a:pt x="16381" y="21920"/>
                      <a:pt x="33454" y="9969"/>
                      <a:pt x="52234" y="13383"/>
                    </a:cubicBezTo>
                    <a:close/>
                  </a:path>
                </a:pathLst>
              </a:custGeom>
              <a:solidFill>
                <a:srgbClr val="FFAB03">
                  <a:alpha val="100000"/>
                </a:srgbClr>
              </a:solidFill>
              <a:ln>
                <a:prstDash val="solid"/>
                <a:headEnd type="none"/>
                <a:tailEnd type="none"/>
              </a:ln>
            </p:spPr>
          </p:sp>
          <p:sp>
            <p:nvSpPr>
              <p:cNvPr id="40" name="AutoShape 40"/>
              <p:cNvSpPr/>
              <p:nvPr/>
            </p:nvSpPr>
            <p:spPr>
              <a:xfrm>
                <a:off x="8624451" y="3026293"/>
                <a:ext cx="85364" cy="85364"/>
              </a:xfrm>
              <a:custGeom>
                <a:avLst/>
                <a:gdLst/>
                <a:ahLst/>
                <a:cxnLst/>
                <a:rect l="l" t="t" r="r" b="b"/>
                <a:pathLst>
                  <a:path w="85363" h="85363">
                    <a:moveTo>
                      <a:pt x="49241" y="13389"/>
                    </a:moveTo>
                    <a:cubicBezTo>
                      <a:pt x="66314" y="16803"/>
                      <a:pt x="78265" y="32169"/>
                      <a:pt x="74850" y="49241"/>
                    </a:cubicBezTo>
                    <a:cubicBezTo>
                      <a:pt x="71436" y="66314"/>
                      <a:pt x="56070" y="78265"/>
                      <a:pt x="38998" y="74850"/>
                    </a:cubicBezTo>
                    <a:cubicBezTo>
                      <a:pt x="21925" y="71436"/>
                      <a:pt x="9974" y="56070"/>
                      <a:pt x="13389" y="38998"/>
                    </a:cubicBezTo>
                    <a:cubicBezTo>
                      <a:pt x="16803" y="21925"/>
                      <a:pt x="32168" y="9974"/>
                      <a:pt x="49241" y="13389"/>
                    </a:cubicBezTo>
                    <a:close/>
                  </a:path>
                </a:pathLst>
              </a:custGeom>
              <a:solidFill>
                <a:srgbClr val="C3C6CB">
                  <a:alpha val="100000"/>
                </a:srgbClr>
              </a:solidFill>
              <a:ln>
                <a:prstDash val="solid"/>
                <a:headEnd type="none"/>
                <a:tailEnd type="none"/>
              </a:ln>
            </p:spPr>
          </p:sp>
          <p:sp>
            <p:nvSpPr>
              <p:cNvPr id="41" name="AutoShape 41"/>
              <p:cNvSpPr/>
              <p:nvPr/>
            </p:nvSpPr>
            <p:spPr>
              <a:xfrm>
                <a:off x="8636986" y="3025170"/>
                <a:ext cx="68291" cy="68291"/>
              </a:xfrm>
              <a:custGeom>
                <a:avLst/>
                <a:gdLst/>
                <a:ahLst/>
                <a:cxnLst/>
                <a:rect l="l" t="t" r="r" b="b"/>
                <a:pathLst>
                  <a:path w="68290" h="68290">
                    <a:moveTo>
                      <a:pt x="12805" y="19634"/>
                    </a:moveTo>
                    <a:cubicBezTo>
                      <a:pt x="19634" y="16219"/>
                      <a:pt x="26463" y="14512"/>
                      <a:pt x="34999" y="14512"/>
                    </a:cubicBezTo>
                    <a:cubicBezTo>
                      <a:pt x="52072" y="17926"/>
                      <a:pt x="64023" y="33292"/>
                      <a:pt x="60608" y="50365"/>
                    </a:cubicBezTo>
                    <a:cubicBezTo>
                      <a:pt x="58901" y="58901"/>
                      <a:pt x="55486" y="64023"/>
                      <a:pt x="48657" y="69145"/>
                    </a:cubicBezTo>
                    <a:cubicBezTo>
                      <a:pt x="55486" y="64023"/>
                      <a:pt x="60608" y="57194"/>
                      <a:pt x="62315" y="48657"/>
                    </a:cubicBezTo>
                    <a:cubicBezTo>
                      <a:pt x="65730" y="31585"/>
                      <a:pt x="53779" y="16219"/>
                      <a:pt x="36706" y="12805"/>
                    </a:cubicBezTo>
                    <a:cubicBezTo>
                      <a:pt x="28170" y="12805"/>
                      <a:pt x="19634" y="14512"/>
                      <a:pt x="12805" y="19634"/>
                    </a:cubicBezTo>
                    <a:close/>
                  </a:path>
                </a:pathLst>
              </a:custGeom>
              <a:solidFill>
                <a:srgbClr val="DBDCDD">
                  <a:alpha val="100000"/>
                </a:srgbClr>
              </a:solidFill>
              <a:ln>
                <a:prstDash val="solid"/>
                <a:headEnd type="none"/>
                <a:tailEnd type="none"/>
              </a:ln>
            </p:spPr>
          </p:sp>
          <p:sp>
            <p:nvSpPr>
              <p:cNvPr id="42" name="AutoShape 42"/>
              <p:cNvSpPr/>
              <p:nvPr/>
            </p:nvSpPr>
            <p:spPr>
              <a:xfrm>
                <a:off x="8622744" y="3028584"/>
                <a:ext cx="68291" cy="85364"/>
              </a:xfrm>
              <a:custGeom>
                <a:avLst/>
                <a:gdLst/>
                <a:ahLst/>
                <a:cxnLst/>
                <a:rect l="l" t="t" r="r" b="b"/>
                <a:pathLst>
                  <a:path w="68290" h="85363">
                    <a:moveTo>
                      <a:pt x="50949" y="64023"/>
                    </a:moveTo>
                    <a:cubicBezTo>
                      <a:pt x="33876" y="60608"/>
                      <a:pt x="21925" y="45243"/>
                      <a:pt x="25339" y="28170"/>
                    </a:cubicBezTo>
                    <a:cubicBezTo>
                      <a:pt x="27047" y="23048"/>
                      <a:pt x="28754" y="16219"/>
                      <a:pt x="32169" y="12805"/>
                    </a:cubicBezTo>
                    <a:cubicBezTo>
                      <a:pt x="21925" y="16219"/>
                      <a:pt x="15096" y="24756"/>
                      <a:pt x="13389" y="36706"/>
                    </a:cubicBezTo>
                    <a:cubicBezTo>
                      <a:pt x="9974" y="53779"/>
                      <a:pt x="21925" y="69145"/>
                      <a:pt x="38998" y="72559"/>
                    </a:cubicBezTo>
                    <a:cubicBezTo>
                      <a:pt x="49241" y="74267"/>
                      <a:pt x="61192" y="70852"/>
                      <a:pt x="68021" y="62316"/>
                    </a:cubicBezTo>
                    <a:cubicBezTo>
                      <a:pt x="62900" y="64023"/>
                      <a:pt x="57778" y="64023"/>
                      <a:pt x="50949" y="64023"/>
                    </a:cubicBezTo>
                    <a:close/>
                  </a:path>
                </a:pathLst>
              </a:custGeom>
              <a:solidFill>
                <a:srgbClr val="AEB1B5">
                  <a:alpha val="100000"/>
                </a:srgbClr>
              </a:solidFill>
              <a:ln>
                <a:prstDash val="solid"/>
                <a:headEnd type="none"/>
                <a:tailEnd type="none"/>
              </a:ln>
            </p:spPr>
          </p:sp>
          <p:sp>
            <p:nvSpPr>
              <p:cNvPr id="43" name="AutoShape 43"/>
              <p:cNvSpPr/>
              <p:nvPr/>
            </p:nvSpPr>
            <p:spPr>
              <a:xfrm>
                <a:off x="8022975" y="5537365"/>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44" name="AutoShape 44"/>
              <p:cNvSpPr/>
              <p:nvPr/>
            </p:nvSpPr>
            <p:spPr>
              <a:xfrm>
                <a:off x="8031003" y="5493507"/>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45" name="AutoShape 45"/>
              <p:cNvSpPr/>
              <p:nvPr/>
            </p:nvSpPr>
            <p:spPr>
              <a:xfrm>
                <a:off x="8038363" y="5450007"/>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46" name="AutoShape 46"/>
              <p:cNvSpPr/>
              <p:nvPr/>
            </p:nvSpPr>
            <p:spPr>
              <a:xfrm>
                <a:off x="8046042" y="5404881"/>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47" name="AutoShape 47"/>
              <p:cNvSpPr/>
              <p:nvPr/>
            </p:nvSpPr>
            <p:spPr>
              <a:xfrm>
                <a:off x="8054652" y="5360231"/>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48" name="AutoShape 48"/>
              <p:cNvSpPr/>
              <p:nvPr/>
            </p:nvSpPr>
            <p:spPr>
              <a:xfrm>
                <a:off x="8061054" y="5316198"/>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49" name="AutoShape 49"/>
              <p:cNvSpPr/>
              <p:nvPr/>
            </p:nvSpPr>
            <p:spPr>
              <a:xfrm>
                <a:off x="8068385" y="5272642"/>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50" name="AutoShape 50"/>
              <p:cNvSpPr/>
              <p:nvPr/>
            </p:nvSpPr>
            <p:spPr>
              <a:xfrm>
                <a:off x="8076036" y="5227459"/>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51" name="AutoShape 51"/>
              <p:cNvSpPr/>
              <p:nvPr/>
            </p:nvSpPr>
            <p:spPr>
              <a:xfrm>
                <a:off x="8084674" y="5182866"/>
                <a:ext cx="136582" cy="68291"/>
              </a:xfrm>
              <a:custGeom>
                <a:avLst/>
                <a:gdLst/>
                <a:ahLst/>
                <a:cxnLst/>
                <a:rect l="l" t="t" r="r" b="b"/>
                <a:pathLst>
                  <a:path w="136581" h="68290">
                    <a:moveTo>
                      <a:pt x="14792" y="38347"/>
                    </a:moveTo>
                    <a:lnTo>
                      <a:pt x="18848" y="14792"/>
                    </a:lnTo>
                    <a:lnTo>
                      <a:pt x="126529" y="33334"/>
                    </a:lnTo>
                    <a:lnTo>
                      <a:pt x="122473" y="56890"/>
                    </a:lnTo>
                    <a:close/>
                  </a:path>
                </a:pathLst>
              </a:custGeom>
              <a:solidFill>
                <a:srgbClr val="AEB1B5">
                  <a:alpha val="100000"/>
                </a:srgbClr>
              </a:solidFill>
              <a:ln>
                <a:prstDash val="solid"/>
                <a:headEnd type="none"/>
                <a:tailEnd type="none"/>
              </a:ln>
            </p:spPr>
          </p:sp>
          <p:sp>
            <p:nvSpPr>
              <p:cNvPr id="52" name="AutoShape 52"/>
              <p:cNvSpPr/>
              <p:nvPr/>
            </p:nvSpPr>
            <p:spPr>
              <a:xfrm>
                <a:off x="8092758" y="5139121"/>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53" name="AutoShape 53"/>
              <p:cNvSpPr/>
              <p:nvPr/>
            </p:nvSpPr>
            <p:spPr>
              <a:xfrm>
                <a:off x="8100120" y="5095621"/>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54" name="AutoShape 54"/>
              <p:cNvSpPr/>
              <p:nvPr/>
            </p:nvSpPr>
            <p:spPr>
              <a:xfrm>
                <a:off x="8107740" y="5050386"/>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55" name="AutoShape 55"/>
              <p:cNvSpPr/>
              <p:nvPr/>
            </p:nvSpPr>
            <p:spPr>
              <a:xfrm>
                <a:off x="8114418" y="5007206"/>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56" name="AutoShape 56"/>
              <p:cNvSpPr/>
              <p:nvPr/>
            </p:nvSpPr>
            <p:spPr>
              <a:xfrm>
                <a:off x="8122763" y="4961722"/>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57" name="AutoShape 57"/>
              <p:cNvSpPr/>
              <p:nvPr/>
            </p:nvSpPr>
            <p:spPr>
              <a:xfrm>
                <a:off x="8130131" y="4918236"/>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58" name="AutoShape 58"/>
              <p:cNvSpPr/>
              <p:nvPr/>
            </p:nvSpPr>
            <p:spPr>
              <a:xfrm>
                <a:off x="8137794" y="4873070"/>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59" name="AutoShape 59"/>
              <p:cNvSpPr/>
              <p:nvPr/>
            </p:nvSpPr>
            <p:spPr>
              <a:xfrm>
                <a:off x="8144460" y="4829870"/>
                <a:ext cx="136582" cy="68291"/>
              </a:xfrm>
              <a:custGeom>
                <a:avLst/>
                <a:gdLst/>
                <a:ahLst/>
                <a:cxnLst/>
                <a:rect l="l" t="t" r="r" b="b"/>
                <a:pathLst>
                  <a:path w="136581" h="68290">
                    <a:moveTo>
                      <a:pt x="14792" y="38347"/>
                    </a:moveTo>
                    <a:lnTo>
                      <a:pt x="18848" y="14792"/>
                    </a:lnTo>
                    <a:lnTo>
                      <a:pt x="126529" y="33334"/>
                    </a:lnTo>
                    <a:lnTo>
                      <a:pt x="122473" y="56890"/>
                    </a:lnTo>
                    <a:close/>
                  </a:path>
                </a:pathLst>
              </a:custGeom>
              <a:solidFill>
                <a:srgbClr val="AEB1B5">
                  <a:alpha val="100000"/>
                </a:srgbClr>
              </a:solidFill>
              <a:ln>
                <a:prstDash val="solid"/>
                <a:headEnd type="none"/>
                <a:tailEnd type="none"/>
              </a:ln>
            </p:spPr>
          </p:sp>
          <p:sp>
            <p:nvSpPr>
              <p:cNvPr id="60" name="AutoShape 60"/>
              <p:cNvSpPr/>
              <p:nvPr/>
            </p:nvSpPr>
            <p:spPr>
              <a:xfrm>
                <a:off x="8152485" y="4786022"/>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61" name="AutoShape 61"/>
              <p:cNvSpPr/>
              <p:nvPr/>
            </p:nvSpPr>
            <p:spPr>
              <a:xfrm>
                <a:off x="8160136" y="4740840"/>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62" name="AutoShape 62"/>
              <p:cNvSpPr/>
              <p:nvPr/>
            </p:nvSpPr>
            <p:spPr>
              <a:xfrm>
                <a:off x="8167528" y="4697388"/>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63" name="AutoShape 63"/>
              <p:cNvSpPr/>
              <p:nvPr/>
            </p:nvSpPr>
            <p:spPr>
              <a:xfrm>
                <a:off x="8176166" y="4652793"/>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64" name="AutoShape 64"/>
              <p:cNvSpPr/>
              <p:nvPr/>
            </p:nvSpPr>
            <p:spPr>
              <a:xfrm>
                <a:off x="8182539" y="4608704"/>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65" name="AutoShape 65"/>
              <p:cNvSpPr/>
              <p:nvPr/>
            </p:nvSpPr>
            <p:spPr>
              <a:xfrm>
                <a:off x="8191840" y="4563765"/>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66" name="AutoShape 66"/>
              <p:cNvSpPr/>
              <p:nvPr/>
            </p:nvSpPr>
            <p:spPr>
              <a:xfrm>
                <a:off x="8199202" y="4520265"/>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67" name="AutoShape 67"/>
              <p:cNvSpPr/>
              <p:nvPr/>
            </p:nvSpPr>
            <p:spPr>
              <a:xfrm>
                <a:off x="8206157" y="4475384"/>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68" name="AutoShape 68"/>
              <p:cNvSpPr/>
              <p:nvPr/>
            </p:nvSpPr>
            <p:spPr>
              <a:xfrm>
                <a:off x="8214245" y="4431628"/>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69" name="AutoShape 69"/>
              <p:cNvSpPr/>
              <p:nvPr/>
            </p:nvSpPr>
            <p:spPr>
              <a:xfrm>
                <a:off x="8221896" y="4386444"/>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0" name="AutoShape 70"/>
              <p:cNvSpPr/>
              <p:nvPr/>
            </p:nvSpPr>
            <p:spPr>
              <a:xfrm>
                <a:off x="8229212" y="4342884"/>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1" name="AutoShape 71"/>
              <p:cNvSpPr/>
              <p:nvPr/>
            </p:nvSpPr>
            <p:spPr>
              <a:xfrm>
                <a:off x="8236179" y="4298019"/>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72" name="AutoShape 72"/>
              <p:cNvSpPr/>
              <p:nvPr/>
            </p:nvSpPr>
            <p:spPr>
              <a:xfrm>
                <a:off x="8244255" y="4254246"/>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3" name="AutoShape 73"/>
              <p:cNvSpPr/>
              <p:nvPr/>
            </p:nvSpPr>
            <p:spPr>
              <a:xfrm>
                <a:off x="8251628" y="4210760"/>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74" name="AutoShape 74"/>
              <p:cNvSpPr/>
              <p:nvPr/>
            </p:nvSpPr>
            <p:spPr>
              <a:xfrm>
                <a:off x="8259279" y="4165579"/>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5" name="AutoShape 75"/>
              <p:cNvSpPr/>
              <p:nvPr/>
            </p:nvSpPr>
            <p:spPr>
              <a:xfrm>
                <a:off x="8267917" y="4120985"/>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76" name="AutoShape 76"/>
              <p:cNvSpPr/>
              <p:nvPr/>
            </p:nvSpPr>
            <p:spPr>
              <a:xfrm>
                <a:off x="8274258" y="4076854"/>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7" name="AutoShape 77"/>
              <p:cNvSpPr/>
              <p:nvPr/>
            </p:nvSpPr>
            <p:spPr>
              <a:xfrm>
                <a:off x="8281617" y="4033356"/>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8" name="AutoShape 78"/>
              <p:cNvSpPr/>
              <p:nvPr/>
            </p:nvSpPr>
            <p:spPr>
              <a:xfrm>
                <a:off x="8290985" y="3988502"/>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9" name="AutoShape 79"/>
              <p:cNvSpPr/>
              <p:nvPr/>
            </p:nvSpPr>
            <p:spPr>
              <a:xfrm>
                <a:off x="8297942" y="3943620"/>
                <a:ext cx="136582" cy="68291"/>
              </a:xfrm>
              <a:custGeom>
                <a:avLst/>
                <a:gdLst/>
                <a:ahLst/>
                <a:cxnLst/>
                <a:rect l="l" t="t" r="r" b="b"/>
                <a:pathLst>
                  <a:path w="136581" h="68290">
                    <a:moveTo>
                      <a:pt x="14792" y="38347"/>
                    </a:moveTo>
                    <a:lnTo>
                      <a:pt x="18848" y="14792"/>
                    </a:lnTo>
                    <a:lnTo>
                      <a:pt x="126529" y="33334"/>
                    </a:lnTo>
                    <a:lnTo>
                      <a:pt x="122473" y="56890"/>
                    </a:lnTo>
                    <a:close/>
                  </a:path>
                </a:pathLst>
              </a:custGeom>
              <a:solidFill>
                <a:srgbClr val="AEB1B5">
                  <a:alpha val="100000"/>
                </a:srgbClr>
              </a:solidFill>
              <a:ln>
                <a:prstDash val="solid"/>
                <a:headEnd type="none"/>
                <a:tailEnd type="none"/>
              </a:ln>
            </p:spPr>
          </p:sp>
          <p:sp>
            <p:nvSpPr>
              <p:cNvPr id="80" name="AutoShape 80"/>
              <p:cNvSpPr/>
              <p:nvPr/>
            </p:nvSpPr>
            <p:spPr>
              <a:xfrm>
                <a:off x="8305962" y="3899780"/>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81" name="AutoShape 81"/>
              <p:cNvSpPr/>
              <p:nvPr/>
            </p:nvSpPr>
            <p:spPr>
              <a:xfrm>
                <a:off x="8313323" y="3856280"/>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82" name="AutoShape 82"/>
              <p:cNvSpPr/>
              <p:nvPr/>
            </p:nvSpPr>
            <p:spPr>
              <a:xfrm>
                <a:off x="8320973" y="3811098"/>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83" name="AutoShape 83"/>
              <p:cNvSpPr/>
              <p:nvPr/>
            </p:nvSpPr>
            <p:spPr>
              <a:xfrm>
                <a:off x="8327654" y="3767913"/>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84" name="AutoShape 84"/>
              <p:cNvSpPr/>
              <p:nvPr/>
            </p:nvSpPr>
            <p:spPr>
              <a:xfrm>
                <a:off x="8336020" y="3722451"/>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85" name="AutoShape 85"/>
              <p:cNvSpPr/>
              <p:nvPr/>
            </p:nvSpPr>
            <p:spPr>
              <a:xfrm>
                <a:off x="8343332" y="3678902"/>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86" name="AutoShape 86"/>
              <p:cNvSpPr/>
              <p:nvPr/>
            </p:nvSpPr>
            <p:spPr>
              <a:xfrm>
                <a:off x="8351010" y="3633748"/>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87" name="AutoShape 87"/>
              <p:cNvSpPr/>
              <p:nvPr/>
            </p:nvSpPr>
            <p:spPr>
              <a:xfrm>
                <a:off x="8359345" y="3590822"/>
                <a:ext cx="136582" cy="68291"/>
              </a:xfrm>
              <a:custGeom>
                <a:avLst/>
                <a:gdLst/>
                <a:ahLst/>
                <a:cxnLst/>
                <a:rect l="l" t="t" r="r" b="b"/>
                <a:pathLst>
                  <a:path w="136581" h="68290">
                    <a:moveTo>
                      <a:pt x="14792" y="38347"/>
                    </a:moveTo>
                    <a:lnTo>
                      <a:pt x="18848" y="14792"/>
                    </a:lnTo>
                    <a:lnTo>
                      <a:pt x="126529" y="33334"/>
                    </a:lnTo>
                    <a:lnTo>
                      <a:pt x="122473" y="56890"/>
                    </a:lnTo>
                    <a:close/>
                  </a:path>
                </a:pathLst>
              </a:custGeom>
              <a:solidFill>
                <a:srgbClr val="AEB1B5">
                  <a:alpha val="100000"/>
                </a:srgbClr>
              </a:solidFill>
              <a:ln>
                <a:prstDash val="solid"/>
                <a:headEnd type="none"/>
                <a:tailEnd type="none"/>
              </a:ln>
            </p:spPr>
          </p:sp>
          <p:sp>
            <p:nvSpPr>
              <p:cNvPr id="88" name="AutoShape 88"/>
              <p:cNvSpPr/>
              <p:nvPr/>
            </p:nvSpPr>
            <p:spPr>
              <a:xfrm>
                <a:off x="8365753" y="3546769"/>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89" name="AutoShape 89"/>
              <p:cNvSpPr/>
              <p:nvPr/>
            </p:nvSpPr>
            <p:spPr>
              <a:xfrm>
                <a:off x="8373404" y="3501584"/>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0" name="AutoShape 90"/>
              <p:cNvSpPr/>
              <p:nvPr/>
            </p:nvSpPr>
            <p:spPr>
              <a:xfrm>
                <a:off x="8380766" y="3458084"/>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1" name="AutoShape 91"/>
              <p:cNvSpPr/>
              <p:nvPr/>
            </p:nvSpPr>
            <p:spPr>
              <a:xfrm>
                <a:off x="8389404" y="3413492"/>
                <a:ext cx="136582" cy="68291"/>
              </a:xfrm>
              <a:custGeom>
                <a:avLst/>
                <a:gdLst/>
                <a:ahLst/>
                <a:cxnLst/>
                <a:rect l="l" t="t" r="r" b="b"/>
                <a:pathLst>
                  <a:path w="136581" h="68290">
                    <a:moveTo>
                      <a:pt x="14792" y="38347"/>
                    </a:moveTo>
                    <a:lnTo>
                      <a:pt x="18848" y="14792"/>
                    </a:lnTo>
                    <a:lnTo>
                      <a:pt x="126529" y="33334"/>
                    </a:lnTo>
                    <a:lnTo>
                      <a:pt x="122473" y="56890"/>
                    </a:lnTo>
                    <a:close/>
                  </a:path>
                </a:pathLst>
              </a:custGeom>
              <a:solidFill>
                <a:srgbClr val="AEB1B5">
                  <a:alpha val="100000"/>
                </a:srgbClr>
              </a:solidFill>
              <a:ln>
                <a:prstDash val="solid"/>
                <a:headEnd type="none"/>
                <a:tailEnd type="none"/>
              </a:ln>
            </p:spPr>
          </p:sp>
          <p:sp>
            <p:nvSpPr>
              <p:cNvPr id="92" name="AutoShape 92"/>
              <p:cNvSpPr/>
              <p:nvPr/>
            </p:nvSpPr>
            <p:spPr>
              <a:xfrm>
                <a:off x="8397423" y="3369659"/>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3" name="AutoShape 93"/>
              <p:cNvSpPr/>
              <p:nvPr/>
            </p:nvSpPr>
            <p:spPr>
              <a:xfrm>
                <a:off x="8405109" y="3324509"/>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4" name="AutoShape 94"/>
              <p:cNvSpPr/>
              <p:nvPr/>
            </p:nvSpPr>
            <p:spPr>
              <a:xfrm>
                <a:off x="8412470" y="3281007"/>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5" name="AutoShape 95"/>
              <p:cNvSpPr/>
              <p:nvPr/>
            </p:nvSpPr>
            <p:spPr>
              <a:xfrm>
                <a:off x="8419427" y="3236127"/>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96" name="AutoShape 96"/>
              <p:cNvSpPr/>
              <p:nvPr/>
            </p:nvSpPr>
            <p:spPr>
              <a:xfrm>
                <a:off x="8427445" y="3192296"/>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7" name="AutoShape 97"/>
              <p:cNvSpPr/>
              <p:nvPr/>
            </p:nvSpPr>
            <p:spPr>
              <a:xfrm>
                <a:off x="8435095" y="3147112"/>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8" name="AutoShape 98"/>
              <p:cNvSpPr/>
              <p:nvPr/>
            </p:nvSpPr>
            <p:spPr>
              <a:xfrm>
                <a:off x="8442456" y="3103613"/>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9" name="AutoShape 99"/>
              <p:cNvSpPr/>
              <p:nvPr/>
            </p:nvSpPr>
            <p:spPr>
              <a:xfrm>
                <a:off x="8451142" y="3059056"/>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100" name="AutoShape 100"/>
              <p:cNvSpPr/>
              <p:nvPr/>
            </p:nvSpPr>
            <p:spPr>
              <a:xfrm>
                <a:off x="6200705" y="2975659"/>
                <a:ext cx="3841368" cy="256091"/>
              </a:xfrm>
              <a:custGeom>
                <a:avLst/>
                <a:gdLst/>
                <a:ahLst/>
                <a:cxnLst/>
                <a:rect l="l" t="t" r="r" b="b"/>
                <a:pathLst>
                  <a:path w="3841366" h="256091">
                    <a:moveTo>
                      <a:pt x="3785881" y="251823"/>
                    </a:moveTo>
                    <a:lnTo>
                      <a:pt x="69145" y="251823"/>
                    </a:lnTo>
                    <a:cubicBezTo>
                      <a:pt x="38414" y="251823"/>
                      <a:pt x="12805" y="226214"/>
                      <a:pt x="12805" y="195483"/>
                    </a:cubicBezTo>
                    <a:lnTo>
                      <a:pt x="12805" y="69145"/>
                    </a:lnTo>
                    <a:cubicBezTo>
                      <a:pt x="12805" y="38414"/>
                      <a:pt x="38414" y="12805"/>
                      <a:pt x="69145" y="12805"/>
                    </a:cubicBezTo>
                    <a:lnTo>
                      <a:pt x="3785881" y="12805"/>
                    </a:lnTo>
                    <a:cubicBezTo>
                      <a:pt x="3816612" y="12805"/>
                      <a:pt x="3842221" y="38414"/>
                      <a:pt x="3842221" y="69145"/>
                    </a:cubicBezTo>
                    <a:lnTo>
                      <a:pt x="3842221" y="195483"/>
                    </a:lnTo>
                    <a:cubicBezTo>
                      <a:pt x="3842221" y="226214"/>
                      <a:pt x="3816612" y="251823"/>
                      <a:pt x="3785881" y="251823"/>
                    </a:cubicBezTo>
                    <a:close/>
                  </a:path>
                </a:pathLst>
              </a:custGeom>
              <a:solidFill>
                <a:srgbClr val="C8281C">
                  <a:alpha val="100000"/>
                </a:srgbClr>
              </a:solidFill>
              <a:ln>
                <a:prstDash val="solid"/>
                <a:headEnd type="none"/>
                <a:tailEnd type="none"/>
              </a:ln>
            </p:spPr>
          </p:sp>
          <p:sp>
            <p:nvSpPr>
              <p:cNvPr id="101" name="AutoShape 101"/>
              <p:cNvSpPr/>
              <p:nvPr/>
            </p:nvSpPr>
            <p:spPr>
              <a:xfrm>
                <a:off x="9519647" y="2973952"/>
                <a:ext cx="290237" cy="256091"/>
              </a:xfrm>
              <a:custGeom>
                <a:avLst/>
                <a:gdLst/>
                <a:ahLst/>
                <a:cxnLst/>
                <a:rect l="l" t="t" r="r" b="b"/>
                <a:pathLst>
                  <a:path w="290236" h="256091">
                    <a:moveTo>
                      <a:pt x="12805" y="33292"/>
                    </a:moveTo>
                    <a:lnTo>
                      <a:pt x="12805" y="251823"/>
                    </a:lnTo>
                    <a:lnTo>
                      <a:pt x="287675" y="251823"/>
                    </a:lnTo>
                    <a:lnTo>
                      <a:pt x="287675" y="33292"/>
                    </a:lnTo>
                    <a:cubicBezTo>
                      <a:pt x="287675" y="26463"/>
                      <a:pt x="285968" y="19634"/>
                      <a:pt x="285968" y="12805"/>
                    </a:cubicBezTo>
                    <a:lnTo>
                      <a:pt x="14511" y="12805"/>
                    </a:lnTo>
                    <a:cubicBezTo>
                      <a:pt x="14511" y="19634"/>
                      <a:pt x="12805" y="26463"/>
                      <a:pt x="12805" y="33292"/>
                    </a:cubicBezTo>
                    <a:close/>
                  </a:path>
                </a:pathLst>
              </a:custGeom>
              <a:solidFill>
                <a:srgbClr val="AF1B17">
                  <a:alpha val="100000"/>
                </a:srgbClr>
              </a:solidFill>
              <a:ln>
                <a:prstDash val="solid"/>
                <a:headEnd type="none"/>
                <a:tailEnd type="none"/>
              </a:ln>
            </p:spPr>
          </p:sp>
          <p:sp>
            <p:nvSpPr>
              <p:cNvPr id="102" name="AutoShape 102"/>
              <p:cNvSpPr/>
              <p:nvPr/>
            </p:nvSpPr>
            <p:spPr>
              <a:xfrm>
                <a:off x="6434602" y="2973952"/>
                <a:ext cx="290237" cy="256091"/>
              </a:xfrm>
              <a:custGeom>
                <a:avLst/>
                <a:gdLst/>
                <a:ahLst/>
                <a:cxnLst/>
                <a:rect l="l" t="t" r="r" b="b"/>
                <a:pathLst>
                  <a:path w="290236" h="256091">
                    <a:moveTo>
                      <a:pt x="12805" y="33292"/>
                    </a:moveTo>
                    <a:lnTo>
                      <a:pt x="12805" y="251823"/>
                    </a:lnTo>
                    <a:lnTo>
                      <a:pt x="287676" y="251823"/>
                    </a:lnTo>
                    <a:lnTo>
                      <a:pt x="287676" y="33292"/>
                    </a:lnTo>
                    <a:cubicBezTo>
                      <a:pt x="287676" y="26463"/>
                      <a:pt x="285968" y="19634"/>
                      <a:pt x="285968" y="12805"/>
                    </a:cubicBezTo>
                    <a:lnTo>
                      <a:pt x="14512" y="12805"/>
                    </a:lnTo>
                    <a:cubicBezTo>
                      <a:pt x="14512" y="19634"/>
                      <a:pt x="12805" y="26463"/>
                      <a:pt x="12805" y="33292"/>
                    </a:cubicBezTo>
                    <a:close/>
                  </a:path>
                </a:pathLst>
              </a:custGeom>
              <a:solidFill>
                <a:srgbClr val="AF1B17">
                  <a:alpha val="100000"/>
                </a:srgbClr>
              </a:solidFill>
              <a:ln>
                <a:prstDash val="solid"/>
                <a:headEnd type="none"/>
                <a:tailEnd type="none"/>
              </a:ln>
            </p:spPr>
          </p:sp>
          <p:sp>
            <p:nvSpPr>
              <p:cNvPr id="103" name="AutoShape 103"/>
              <p:cNvSpPr/>
              <p:nvPr/>
            </p:nvSpPr>
            <p:spPr>
              <a:xfrm>
                <a:off x="6200705" y="3047364"/>
                <a:ext cx="3841368" cy="187800"/>
              </a:xfrm>
              <a:custGeom>
                <a:avLst/>
                <a:gdLst/>
                <a:ahLst/>
                <a:cxnLst/>
                <a:rect l="l" t="t" r="r" b="b"/>
                <a:pathLst>
                  <a:path w="3841366" h="187800">
                    <a:moveTo>
                      <a:pt x="3721005" y="84510"/>
                    </a:moveTo>
                    <a:lnTo>
                      <a:pt x="132314" y="84510"/>
                    </a:lnTo>
                    <a:cubicBezTo>
                      <a:pt x="82803" y="84510"/>
                      <a:pt x="41828" y="55486"/>
                      <a:pt x="23048" y="12805"/>
                    </a:cubicBezTo>
                    <a:cubicBezTo>
                      <a:pt x="16219" y="28170"/>
                      <a:pt x="12805" y="43535"/>
                      <a:pt x="12805" y="60608"/>
                    </a:cubicBezTo>
                    <a:cubicBezTo>
                      <a:pt x="12805" y="127192"/>
                      <a:pt x="65730" y="180117"/>
                      <a:pt x="132314" y="180117"/>
                    </a:cubicBezTo>
                    <a:lnTo>
                      <a:pt x="3722712" y="180117"/>
                    </a:lnTo>
                    <a:cubicBezTo>
                      <a:pt x="3789296" y="180117"/>
                      <a:pt x="3842221" y="127192"/>
                      <a:pt x="3842221" y="60608"/>
                    </a:cubicBezTo>
                    <a:cubicBezTo>
                      <a:pt x="3842221" y="43535"/>
                      <a:pt x="3838807" y="28170"/>
                      <a:pt x="3831978" y="12805"/>
                    </a:cubicBezTo>
                    <a:cubicBezTo>
                      <a:pt x="3813198" y="55486"/>
                      <a:pt x="3770516" y="84510"/>
                      <a:pt x="3721005" y="84510"/>
                    </a:cubicBezTo>
                    <a:close/>
                  </a:path>
                </a:pathLst>
              </a:custGeom>
              <a:solidFill>
                <a:srgbClr val="AF1B17">
                  <a:alpha val="100000"/>
                </a:srgbClr>
              </a:solidFill>
              <a:ln>
                <a:prstDash val="solid"/>
                <a:headEnd type="none"/>
                <a:tailEnd type="none"/>
              </a:ln>
            </p:spPr>
          </p:sp>
          <p:sp>
            <p:nvSpPr>
              <p:cNvPr id="104" name="AutoShape 104"/>
              <p:cNvSpPr/>
              <p:nvPr/>
            </p:nvSpPr>
            <p:spPr>
              <a:xfrm>
                <a:off x="6200705" y="2975659"/>
                <a:ext cx="3841368" cy="153655"/>
              </a:xfrm>
              <a:custGeom>
                <a:avLst/>
                <a:gdLst/>
                <a:ahLst/>
                <a:cxnLst/>
                <a:rect l="l" t="t" r="r" b="b"/>
                <a:pathLst>
                  <a:path w="3841366" h="153654">
                    <a:moveTo>
                      <a:pt x="132314" y="60608"/>
                    </a:moveTo>
                    <a:lnTo>
                      <a:pt x="3722712" y="60608"/>
                    </a:lnTo>
                    <a:cubicBezTo>
                      <a:pt x="3780759" y="60608"/>
                      <a:pt x="3828563" y="101583"/>
                      <a:pt x="3840514" y="156216"/>
                    </a:cubicBezTo>
                    <a:cubicBezTo>
                      <a:pt x="3842221" y="147679"/>
                      <a:pt x="3842221" y="140850"/>
                      <a:pt x="3842221" y="132314"/>
                    </a:cubicBezTo>
                    <a:cubicBezTo>
                      <a:pt x="3842221" y="65730"/>
                      <a:pt x="3789296" y="12805"/>
                      <a:pt x="3722712" y="12805"/>
                    </a:cubicBezTo>
                    <a:lnTo>
                      <a:pt x="132314" y="12805"/>
                    </a:lnTo>
                    <a:cubicBezTo>
                      <a:pt x="65730" y="12805"/>
                      <a:pt x="12805" y="65730"/>
                      <a:pt x="12805" y="132314"/>
                    </a:cubicBezTo>
                    <a:cubicBezTo>
                      <a:pt x="12805" y="140850"/>
                      <a:pt x="14512" y="149387"/>
                      <a:pt x="14512" y="156216"/>
                    </a:cubicBezTo>
                    <a:cubicBezTo>
                      <a:pt x="26463" y="101583"/>
                      <a:pt x="74266" y="60608"/>
                      <a:pt x="132314" y="60608"/>
                    </a:cubicBezTo>
                    <a:close/>
                  </a:path>
                </a:pathLst>
              </a:custGeom>
              <a:solidFill>
                <a:srgbClr val="EA332F">
                  <a:alpha val="100000"/>
                </a:srgbClr>
              </a:solidFill>
              <a:ln>
                <a:prstDash val="solid"/>
                <a:headEnd type="none"/>
                <a:tailEnd type="none"/>
              </a:ln>
            </p:spPr>
          </p:sp>
          <p:sp>
            <p:nvSpPr>
              <p:cNvPr id="105" name="AutoShape 105"/>
              <p:cNvSpPr/>
              <p:nvPr/>
            </p:nvSpPr>
            <p:spPr>
              <a:xfrm>
                <a:off x="7071415" y="2973952"/>
                <a:ext cx="990219" cy="256091"/>
              </a:xfrm>
              <a:custGeom>
                <a:avLst/>
                <a:gdLst/>
                <a:ahLst/>
                <a:cxnLst/>
                <a:rect l="l" t="t" r="r" b="b"/>
                <a:pathLst>
                  <a:path w="990219" h="256091">
                    <a:moveTo>
                      <a:pt x="40121" y="253530"/>
                    </a:moveTo>
                    <a:lnTo>
                      <a:pt x="511329" y="253530"/>
                    </a:lnTo>
                    <a:cubicBezTo>
                      <a:pt x="567669" y="123777"/>
                      <a:pt x="868149" y="135728"/>
                      <a:pt x="967171" y="142557"/>
                    </a:cubicBezTo>
                    <a:cubicBezTo>
                      <a:pt x="984244" y="144265"/>
                      <a:pt x="994487" y="127192"/>
                      <a:pt x="989366" y="111827"/>
                    </a:cubicBezTo>
                    <a:cubicBezTo>
                      <a:pt x="970585" y="69145"/>
                      <a:pt x="929611" y="38414"/>
                      <a:pt x="874978" y="12805"/>
                    </a:cubicBezTo>
                    <a:lnTo>
                      <a:pt x="12805" y="12805"/>
                    </a:lnTo>
                    <a:lnTo>
                      <a:pt x="40121" y="253530"/>
                    </a:lnTo>
                    <a:close/>
                  </a:path>
                </a:pathLst>
              </a:custGeom>
              <a:solidFill>
                <a:srgbClr val="AF1B17">
                  <a:alpha val="100000"/>
                </a:srgbClr>
              </a:solidFill>
              <a:ln>
                <a:prstDash val="solid"/>
                <a:headEnd type="none"/>
                <a:tailEnd type="none"/>
              </a:ln>
            </p:spPr>
          </p:sp>
          <p:sp>
            <p:nvSpPr>
              <p:cNvPr id="106" name="AutoShape 106"/>
              <p:cNvSpPr/>
              <p:nvPr/>
            </p:nvSpPr>
            <p:spPr>
              <a:xfrm>
                <a:off x="8249435" y="2975659"/>
                <a:ext cx="1792638" cy="256091"/>
              </a:xfrm>
              <a:custGeom>
                <a:avLst/>
                <a:gdLst/>
                <a:ahLst/>
                <a:cxnLst/>
                <a:rect l="l" t="t" r="r" b="b"/>
                <a:pathLst>
                  <a:path w="1792638" h="256091">
                    <a:moveTo>
                      <a:pt x="1672275" y="12805"/>
                    </a:moveTo>
                    <a:lnTo>
                      <a:pt x="12805" y="12805"/>
                    </a:lnTo>
                    <a:cubicBezTo>
                      <a:pt x="70852" y="64023"/>
                      <a:pt x="135728" y="118656"/>
                      <a:pt x="209141" y="180118"/>
                    </a:cubicBezTo>
                    <a:cubicBezTo>
                      <a:pt x="239872" y="205727"/>
                      <a:pt x="270603" y="229629"/>
                      <a:pt x="299627" y="251823"/>
                    </a:cubicBezTo>
                    <a:lnTo>
                      <a:pt x="1672275" y="251823"/>
                    </a:lnTo>
                    <a:cubicBezTo>
                      <a:pt x="1738859" y="251823"/>
                      <a:pt x="1791785" y="198898"/>
                      <a:pt x="1791785" y="132314"/>
                    </a:cubicBezTo>
                    <a:cubicBezTo>
                      <a:pt x="1793492" y="65730"/>
                      <a:pt x="1738859" y="12805"/>
                      <a:pt x="1672275" y="12805"/>
                    </a:cubicBezTo>
                    <a:close/>
                  </a:path>
                </a:pathLst>
              </a:custGeom>
              <a:solidFill>
                <a:srgbClr val="AF1B17">
                  <a:alpha val="100000"/>
                </a:srgbClr>
              </a:solidFill>
              <a:ln>
                <a:prstDash val="solid"/>
                <a:headEnd type="none"/>
                <a:tailEnd type="none"/>
              </a:ln>
            </p:spPr>
          </p:sp>
          <p:sp>
            <p:nvSpPr>
              <p:cNvPr id="107" name="AutoShape 107"/>
              <p:cNvSpPr/>
              <p:nvPr/>
            </p:nvSpPr>
            <p:spPr>
              <a:xfrm>
                <a:off x="6858006" y="2883466"/>
                <a:ext cx="204873" cy="375600"/>
              </a:xfrm>
              <a:custGeom>
                <a:avLst/>
                <a:gdLst/>
                <a:ahLst/>
                <a:cxnLst/>
                <a:rect l="l" t="t" r="r" b="b"/>
                <a:pathLst>
                  <a:path w="204872" h="375600">
                    <a:moveTo>
                      <a:pt x="152801" y="12805"/>
                    </a:moveTo>
                    <a:lnTo>
                      <a:pt x="152801" y="12805"/>
                    </a:lnTo>
                    <a:cubicBezTo>
                      <a:pt x="110119" y="36706"/>
                      <a:pt x="60608" y="43536"/>
                      <a:pt x="12805" y="31585"/>
                    </a:cubicBezTo>
                    <a:lnTo>
                      <a:pt x="12805" y="31585"/>
                    </a:lnTo>
                    <a:lnTo>
                      <a:pt x="57194" y="374747"/>
                    </a:lnTo>
                    <a:lnTo>
                      <a:pt x="57194" y="374747"/>
                    </a:lnTo>
                    <a:cubicBezTo>
                      <a:pt x="99876" y="350845"/>
                      <a:pt x="149387" y="344016"/>
                      <a:pt x="197190" y="355967"/>
                    </a:cubicBezTo>
                    <a:lnTo>
                      <a:pt x="197190" y="355967"/>
                    </a:lnTo>
                    <a:lnTo>
                      <a:pt x="152801" y="12805"/>
                    </a:lnTo>
                    <a:close/>
                  </a:path>
                </a:pathLst>
              </a:custGeom>
              <a:solidFill>
                <a:srgbClr val="AEB1B5">
                  <a:alpha val="100000"/>
                </a:srgbClr>
              </a:solidFill>
              <a:ln>
                <a:prstDash val="solid"/>
                <a:headEnd type="none"/>
                <a:tailEnd type="none"/>
              </a:ln>
            </p:spPr>
          </p:sp>
          <p:sp>
            <p:nvSpPr>
              <p:cNvPr id="108" name="AutoShape 108"/>
              <p:cNvSpPr/>
              <p:nvPr/>
            </p:nvSpPr>
            <p:spPr>
              <a:xfrm>
                <a:off x="6858006" y="2883466"/>
                <a:ext cx="170727" cy="85364"/>
              </a:xfrm>
              <a:custGeom>
                <a:avLst/>
                <a:gdLst/>
                <a:ahLst/>
                <a:cxnLst/>
                <a:rect l="l" t="t" r="r" b="b"/>
                <a:pathLst>
                  <a:path w="170727" h="85363">
                    <a:moveTo>
                      <a:pt x="12805" y="31585"/>
                    </a:moveTo>
                    <a:lnTo>
                      <a:pt x="17926" y="67437"/>
                    </a:lnTo>
                    <a:cubicBezTo>
                      <a:pt x="65730" y="79388"/>
                      <a:pt x="115241" y="74267"/>
                      <a:pt x="157923" y="48657"/>
                    </a:cubicBezTo>
                    <a:lnTo>
                      <a:pt x="152801" y="12805"/>
                    </a:lnTo>
                    <a:cubicBezTo>
                      <a:pt x="110119" y="38414"/>
                      <a:pt x="60608" y="45243"/>
                      <a:pt x="12805" y="31585"/>
                    </a:cubicBezTo>
                    <a:close/>
                  </a:path>
                </a:pathLst>
              </a:custGeom>
              <a:solidFill>
                <a:srgbClr val="C3C6CB">
                  <a:alpha val="100000"/>
                </a:srgbClr>
              </a:solidFill>
              <a:ln>
                <a:prstDash val="solid"/>
                <a:headEnd type="none"/>
                <a:tailEnd type="none"/>
              </a:ln>
            </p:spPr>
          </p:sp>
          <p:sp>
            <p:nvSpPr>
              <p:cNvPr id="109" name="AutoShape 109"/>
              <p:cNvSpPr/>
              <p:nvPr/>
            </p:nvSpPr>
            <p:spPr>
              <a:xfrm>
                <a:off x="7227692" y="3163421"/>
                <a:ext cx="631692" cy="2629203"/>
              </a:xfrm>
              <a:custGeom>
                <a:avLst/>
                <a:gdLst/>
                <a:ahLst/>
                <a:cxnLst/>
                <a:rect l="l" t="t" r="r" b="b"/>
                <a:pathLst>
                  <a:path w="631691" h="2629202">
                    <a:moveTo>
                      <a:pt x="353344" y="951844"/>
                    </a:moveTo>
                    <a:cubicBezTo>
                      <a:pt x="344808" y="888674"/>
                      <a:pt x="341394" y="827212"/>
                      <a:pt x="343101" y="770872"/>
                    </a:cubicBezTo>
                    <a:cubicBezTo>
                      <a:pt x="346515" y="629168"/>
                      <a:pt x="341394" y="487465"/>
                      <a:pt x="320906" y="347468"/>
                    </a:cubicBezTo>
                    <a:lnTo>
                      <a:pt x="290175" y="137473"/>
                    </a:lnTo>
                    <a:cubicBezTo>
                      <a:pt x="279932" y="67475"/>
                      <a:pt x="220177" y="11135"/>
                      <a:pt x="148472" y="12842"/>
                    </a:cubicBezTo>
                    <a:cubicBezTo>
                      <a:pt x="66523" y="14550"/>
                      <a:pt x="5061" y="86255"/>
                      <a:pt x="13597" y="166497"/>
                    </a:cubicBezTo>
                    <a:lnTo>
                      <a:pt x="37499" y="383321"/>
                    </a:lnTo>
                    <a:cubicBezTo>
                      <a:pt x="52864" y="523318"/>
                      <a:pt x="83595" y="663314"/>
                      <a:pt x="122862" y="798189"/>
                    </a:cubicBezTo>
                    <a:cubicBezTo>
                      <a:pt x="138228" y="852822"/>
                      <a:pt x="151886" y="912576"/>
                      <a:pt x="158715" y="975745"/>
                    </a:cubicBezTo>
                    <a:cubicBezTo>
                      <a:pt x="168959" y="1059402"/>
                      <a:pt x="172374" y="1139644"/>
                      <a:pt x="165544" y="1211349"/>
                    </a:cubicBezTo>
                    <a:cubicBezTo>
                      <a:pt x="153593" y="1359882"/>
                      <a:pt x="160423" y="1508415"/>
                      <a:pt x="175788" y="1656948"/>
                    </a:cubicBezTo>
                    <a:lnTo>
                      <a:pt x="267981" y="2502049"/>
                    </a:lnTo>
                    <a:cubicBezTo>
                      <a:pt x="276517" y="2578876"/>
                      <a:pt x="346515" y="2635217"/>
                      <a:pt x="423343" y="2624973"/>
                    </a:cubicBezTo>
                    <a:lnTo>
                      <a:pt x="512121" y="2613022"/>
                    </a:lnTo>
                    <a:cubicBezTo>
                      <a:pt x="588948" y="2602778"/>
                      <a:pt x="643581" y="2531073"/>
                      <a:pt x="631630" y="2454245"/>
                    </a:cubicBezTo>
                    <a:lnTo>
                      <a:pt x="506999" y="1614266"/>
                    </a:lnTo>
                    <a:cubicBezTo>
                      <a:pt x="484805" y="1467440"/>
                      <a:pt x="452366" y="1320615"/>
                      <a:pt x="404563" y="1180618"/>
                    </a:cubicBezTo>
                    <a:cubicBezTo>
                      <a:pt x="382368" y="1112327"/>
                      <a:pt x="363588" y="1035500"/>
                      <a:pt x="353344" y="951844"/>
                    </a:cubicBezTo>
                    <a:close/>
                  </a:path>
                </a:pathLst>
              </a:custGeom>
              <a:solidFill>
                <a:srgbClr val="FFC000">
                  <a:alpha val="100000"/>
                </a:srgbClr>
              </a:solidFill>
              <a:ln>
                <a:prstDash val="solid"/>
                <a:headEnd type="none"/>
                <a:tailEnd type="none"/>
              </a:ln>
            </p:spPr>
          </p:sp>
          <p:sp>
            <p:nvSpPr>
              <p:cNvPr id="110" name="AutoShape 110"/>
              <p:cNvSpPr/>
              <p:nvPr/>
            </p:nvSpPr>
            <p:spPr>
              <a:xfrm>
                <a:off x="7392383" y="3165166"/>
                <a:ext cx="478037" cy="2629203"/>
              </a:xfrm>
              <a:custGeom>
                <a:avLst/>
                <a:gdLst/>
                <a:ahLst/>
                <a:cxnLst/>
                <a:rect l="l" t="t" r="r" b="b"/>
                <a:pathLst>
                  <a:path w="478036" h="2629202">
                    <a:moveTo>
                      <a:pt x="344016" y="1612521"/>
                    </a:moveTo>
                    <a:cubicBezTo>
                      <a:pt x="321821" y="1465695"/>
                      <a:pt x="289383" y="1318870"/>
                      <a:pt x="241579" y="1178873"/>
                    </a:cubicBezTo>
                    <a:cubicBezTo>
                      <a:pt x="217678" y="1110582"/>
                      <a:pt x="198897" y="1032047"/>
                      <a:pt x="188654" y="948391"/>
                    </a:cubicBezTo>
                    <a:cubicBezTo>
                      <a:pt x="180117" y="885222"/>
                      <a:pt x="176703" y="823760"/>
                      <a:pt x="178410" y="767420"/>
                    </a:cubicBezTo>
                    <a:cubicBezTo>
                      <a:pt x="181825" y="625716"/>
                      <a:pt x="176703" y="484012"/>
                      <a:pt x="156216" y="344016"/>
                    </a:cubicBezTo>
                    <a:lnTo>
                      <a:pt x="125485" y="134021"/>
                    </a:lnTo>
                    <a:cubicBezTo>
                      <a:pt x="116948" y="74267"/>
                      <a:pt x="70852" y="24756"/>
                      <a:pt x="12805" y="12805"/>
                    </a:cubicBezTo>
                    <a:cubicBezTo>
                      <a:pt x="19634" y="26463"/>
                      <a:pt x="24755" y="43536"/>
                      <a:pt x="28170" y="58901"/>
                    </a:cubicBezTo>
                    <a:lnTo>
                      <a:pt x="58901" y="268896"/>
                    </a:lnTo>
                    <a:cubicBezTo>
                      <a:pt x="79388" y="408892"/>
                      <a:pt x="84510" y="550596"/>
                      <a:pt x="81096" y="692300"/>
                    </a:cubicBezTo>
                    <a:cubicBezTo>
                      <a:pt x="79388" y="748640"/>
                      <a:pt x="82803" y="810102"/>
                      <a:pt x="91339" y="873271"/>
                    </a:cubicBezTo>
                    <a:cubicBezTo>
                      <a:pt x="101583" y="956927"/>
                      <a:pt x="120363" y="1035462"/>
                      <a:pt x="144265" y="1103753"/>
                    </a:cubicBezTo>
                    <a:cubicBezTo>
                      <a:pt x="193776" y="1243750"/>
                      <a:pt x="224507" y="1390575"/>
                      <a:pt x="246701" y="1537401"/>
                    </a:cubicBezTo>
                    <a:lnTo>
                      <a:pt x="371332" y="2377380"/>
                    </a:lnTo>
                    <a:cubicBezTo>
                      <a:pt x="383283" y="2454207"/>
                      <a:pt x="328650" y="2525913"/>
                      <a:pt x="251823" y="2536157"/>
                    </a:cubicBezTo>
                    <a:lnTo>
                      <a:pt x="163045" y="2548107"/>
                    </a:lnTo>
                    <a:cubicBezTo>
                      <a:pt x="147679" y="2549815"/>
                      <a:pt x="132314" y="2548107"/>
                      <a:pt x="118656" y="2546400"/>
                    </a:cubicBezTo>
                    <a:cubicBezTo>
                      <a:pt x="144265" y="2597619"/>
                      <a:pt x="200605" y="2631764"/>
                      <a:pt x="260359" y="2623228"/>
                    </a:cubicBezTo>
                    <a:lnTo>
                      <a:pt x="349138" y="2611277"/>
                    </a:lnTo>
                    <a:cubicBezTo>
                      <a:pt x="425965" y="2601033"/>
                      <a:pt x="480598" y="2529328"/>
                      <a:pt x="468647" y="2452500"/>
                    </a:cubicBezTo>
                    <a:lnTo>
                      <a:pt x="344016" y="1612521"/>
                    </a:lnTo>
                    <a:close/>
                  </a:path>
                </a:pathLst>
              </a:custGeom>
              <a:solidFill>
                <a:srgbClr val="FFAB03">
                  <a:alpha val="100000"/>
                </a:srgbClr>
              </a:solidFill>
              <a:ln>
                <a:prstDash val="solid"/>
                <a:headEnd type="none"/>
                <a:tailEnd type="none"/>
              </a:ln>
            </p:spPr>
          </p:sp>
          <p:sp>
            <p:nvSpPr>
              <p:cNvPr id="111" name="AutoShape 111"/>
              <p:cNvSpPr/>
              <p:nvPr/>
            </p:nvSpPr>
            <p:spPr>
              <a:xfrm>
                <a:off x="7227692" y="3163360"/>
                <a:ext cx="358528" cy="2612130"/>
              </a:xfrm>
              <a:custGeom>
                <a:avLst/>
                <a:gdLst/>
                <a:ahLst/>
                <a:cxnLst/>
                <a:rect l="l" t="t" r="r" b="b"/>
                <a:pathLst>
                  <a:path w="358527" h="2612130">
                    <a:moveTo>
                      <a:pt x="317492" y="2537963"/>
                    </a:moveTo>
                    <a:lnTo>
                      <a:pt x="225299" y="1692862"/>
                    </a:lnTo>
                    <a:cubicBezTo>
                      <a:pt x="208226" y="1544329"/>
                      <a:pt x="203105" y="1395796"/>
                      <a:pt x="215055" y="1247263"/>
                    </a:cubicBezTo>
                    <a:cubicBezTo>
                      <a:pt x="220177" y="1175558"/>
                      <a:pt x="218470" y="1095316"/>
                      <a:pt x="208226" y="1011660"/>
                    </a:cubicBezTo>
                    <a:cubicBezTo>
                      <a:pt x="199690" y="948490"/>
                      <a:pt x="187739" y="888736"/>
                      <a:pt x="172374" y="834103"/>
                    </a:cubicBezTo>
                    <a:cubicBezTo>
                      <a:pt x="133106" y="697521"/>
                      <a:pt x="102375" y="559232"/>
                      <a:pt x="87010" y="419235"/>
                    </a:cubicBezTo>
                    <a:lnTo>
                      <a:pt x="63108" y="202411"/>
                    </a:lnTo>
                    <a:cubicBezTo>
                      <a:pt x="54571" y="122169"/>
                      <a:pt x="114326" y="50464"/>
                      <a:pt x="197983" y="48757"/>
                    </a:cubicBezTo>
                    <a:cubicBezTo>
                      <a:pt x="218470" y="48757"/>
                      <a:pt x="237250" y="52171"/>
                      <a:pt x="254323" y="60708"/>
                    </a:cubicBezTo>
                    <a:cubicBezTo>
                      <a:pt x="228714" y="31684"/>
                      <a:pt x="191153" y="11197"/>
                      <a:pt x="148472" y="12904"/>
                    </a:cubicBezTo>
                    <a:cubicBezTo>
                      <a:pt x="66523" y="14611"/>
                      <a:pt x="5061" y="86317"/>
                      <a:pt x="13597" y="166559"/>
                    </a:cubicBezTo>
                    <a:lnTo>
                      <a:pt x="37499" y="383383"/>
                    </a:lnTo>
                    <a:cubicBezTo>
                      <a:pt x="52864" y="523379"/>
                      <a:pt x="83595" y="663375"/>
                      <a:pt x="122862" y="798250"/>
                    </a:cubicBezTo>
                    <a:cubicBezTo>
                      <a:pt x="138228" y="852883"/>
                      <a:pt x="151886" y="912638"/>
                      <a:pt x="158715" y="975807"/>
                    </a:cubicBezTo>
                    <a:cubicBezTo>
                      <a:pt x="168959" y="1059463"/>
                      <a:pt x="172374" y="1139705"/>
                      <a:pt x="165544" y="1211411"/>
                    </a:cubicBezTo>
                    <a:cubicBezTo>
                      <a:pt x="153593" y="1359944"/>
                      <a:pt x="160423" y="1508476"/>
                      <a:pt x="175788" y="1657009"/>
                    </a:cubicBezTo>
                    <a:lnTo>
                      <a:pt x="267981" y="2502110"/>
                    </a:lnTo>
                    <a:cubicBezTo>
                      <a:pt x="273103" y="2553328"/>
                      <a:pt x="305541" y="2594303"/>
                      <a:pt x="349930" y="2613083"/>
                    </a:cubicBezTo>
                    <a:cubicBezTo>
                      <a:pt x="332857" y="2592596"/>
                      <a:pt x="320906" y="2566987"/>
                      <a:pt x="317492" y="2537963"/>
                    </a:cubicBezTo>
                    <a:close/>
                  </a:path>
                </a:pathLst>
              </a:custGeom>
              <a:solidFill>
                <a:srgbClr val="FFD345">
                  <a:alpha val="100000"/>
                </a:srgbClr>
              </a:solidFill>
              <a:ln>
                <a:prstDash val="solid"/>
                <a:headEnd type="none"/>
                <a:tailEnd type="none"/>
              </a:ln>
            </p:spPr>
          </p:sp>
          <p:sp>
            <p:nvSpPr>
              <p:cNvPr id="112" name="AutoShape 112"/>
              <p:cNvSpPr/>
              <p:nvPr/>
            </p:nvSpPr>
            <p:spPr>
              <a:xfrm>
                <a:off x="7445309" y="5244627"/>
                <a:ext cx="426819" cy="546328"/>
              </a:xfrm>
              <a:custGeom>
                <a:avLst/>
                <a:gdLst/>
                <a:ahLst/>
                <a:cxnLst/>
                <a:rect l="l" t="t" r="r" b="b"/>
                <a:pathLst>
                  <a:path w="426818" h="546327">
                    <a:moveTo>
                      <a:pt x="52072" y="420843"/>
                    </a:moveTo>
                    <a:cubicBezTo>
                      <a:pt x="60608" y="497670"/>
                      <a:pt x="130607" y="554011"/>
                      <a:pt x="207434" y="543767"/>
                    </a:cubicBezTo>
                    <a:lnTo>
                      <a:pt x="296212" y="531816"/>
                    </a:lnTo>
                    <a:cubicBezTo>
                      <a:pt x="373040" y="521572"/>
                      <a:pt x="427672" y="449867"/>
                      <a:pt x="415721" y="373040"/>
                    </a:cubicBezTo>
                    <a:lnTo>
                      <a:pt x="362796" y="12805"/>
                    </a:lnTo>
                    <a:lnTo>
                      <a:pt x="12805" y="58901"/>
                    </a:lnTo>
                    <a:lnTo>
                      <a:pt x="52072" y="420843"/>
                    </a:lnTo>
                    <a:close/>
                  </a:path>
                </a:pathLst>
              </a:custGeom>
              <a:solidFill>
                <a:srgbClr val="6A452B">
                  <a:alpha val="100000"/>
                </a:srgbClr>
              </a:solidFill>
              <a:ln>
                <a:prstDash val="solid"/>
                <a:headEnd type="none"/>
                <a:tailEnd type="none"/>
              </a:ln>
            </p:spPr>
          </p:sp>
          <p:sp>
            <p:nvSpPr>
              <p:cNvPr id="113" name="AutoShape 113"/>
              <p:cNvSpPr/>
              <p:nvPr/>
            </p:nvSpPr>
            <p:spPr>
              <a:xfrm>
                <a:off x="7498234" y="5246334"/>
                <a:ext cx="375600" cy="546328"/>
              </a:xfrm>
              <a:custGeom>
                <a:avLst/>
                <a:gdLst/>
                <a:ahLst/>
                <a:cxnLst/>
                <a:rect l="l" t="t" r="r" b="b"/>
                <a:pathLst>
                  <a:path w="375600" h="546327">
                    <a:moveTo>
                      <a:pt x="309870" y="12805"/>
                    </a:moveTo>
                    <a:lnTo>
                      <a:pt x="224507" y="23048"/>
                    </a:lnTo>
                    <a:lnTo>
                      <a:pt x="265481" y="297919"/>
                    </a:lnTo>
                    <a:cubicBezTo>
                      <a:pt x="277432" y="374747"/>
                      <a:pt x="222799" y="446452"/>
                      <a:pt x="145972" y="456696"/>
                    </a:cubicBezTo>
                    <a:lnTo>
                      <a:pt x="57194" y="468647"/>
                    </a:lnTo>
                    <a:cubicBezTo>
                      <a:pt x="41828" y="470354"/>
                      <a:pt x="26463" y="468647"/>
                      <a:pt x="12805" y="466939"/>
                    </a:cubicBezTo>
                    <a:cubicBezTo>
                      <a:pt x="38414" y="518158"/>
                      <a:pt x="94754" y="552303"/>
                      <a:pt x="154508" y="543767"/>
                    </a:cubicBezTo>
                    <a:lnTo>
                      <a:pt x="243287" y="531816"/>
                    </a:lnTo>
                    <a:cubicBezTo>
                      <a:pt x="320114" y="521572"/>
                      <a:pt x="374747" y="449867"/>
                      <a:pt x="362796" y="373039"/>
                    </a:cubicBezTo>
                    <a:lnTo>
                      <a:pt x="309870" y="12805"/>
                    </a:lnTo>
                    <a:close/>
                  </a:path>
                </a:pathLst>
              </a:custGeom>
              <a:solidFill>
                <a:srgbClr val="543622">
                  <a:alpha val="100000"/>
                </a:srgbClr>
              </a:solidFill>
              <a:ln>
                <a:prstDash val="solid"/>
                <a:headEnd type="none"/>
                <a:tailEnd type="none"/>
              </a:ln>
            </p:spPr>
          </p:sp>
          <p:sp>
            <p:nvSpPr>
              <p:cNvPr id="114" name="AutoShape 114"/>
              <p:cNvSpPr/>
              <p:nvPr/>
            </p:nvSpPr>
            <p:spPr>
              <a:xfrm>
                <a:off x="7445309" y="5246334"/>
                <a:ext cx="375600" cy="529255"/>
              </a:xfrm>
              <a:custGeom>
                <a:avLst/>
                <a:gdLst/>
                <a:ahLst/>
                <a:cxnLst/>
                <a:rect l="l" t="t" r="r" b="b"/>
                <a:pathLst>
                  <a:path w="375600" h="529255">
                    <a:moveTo>
                      <a:pt x="99876" y="454989"/>
                    </a:moveTo>
                    <a:lnTo>
                      <a:pt x="60608" y="93046"/>
                    </a:lnTo>
                    <a:lnTo>
                      <a:pt x="369625" y="53779"/>
                    </a:lnTo>
                    <a:lnTo>
                      <a:pt x="362796" y="12805"/>
                    </a:lnTo>
                    <a:lnTo>
                      <a:pt x="12805" y="58901"/>
                    </a:lnTo>
                    <a:lnTo>
                      <a:pt x="52072" y="420843"/>
                    </a:lnTo>
                    <a:cubicBezTo>
                      <a:pt x="57194" y="472061"/>
                      <a:pt x="89632" y="513036"/>
                      <a:pt x="134021" y="531816"/>
                    </a:cubicBezTo>
                    <a:cubicBezTo>
                      <a:pt x="115241" y="509622"/>
                      <a:pt x="103290" y="484012"/>
                      <a:pt x="99876" y="454989"/>
                    </a:cubicBezTo>
                    <a:close/>
                  </a:path>
                </a:pathLst>
              </a:custGeom>
              <a:solidFill>
                <a:srgbClr val="7F5639">
                  <a:alpha val="100000"/>
                </a:srgbClr>
              </a:solidFill>
              <a:ln>
                <a:prstDash val="solid"/>
                <a:headEnd type="none"/>
                <a:tailEnd type="none"/>
              </a:ln>
            </p:spPr>
          </p:sp>
          <p:sp>
            <p:nvSpPr>
              <p:cNvPr id="115" name="AutoShape 115"/>
              <p:cNvSpPr/>
              <p:nvPr/>
            </p:nvSpPr>
            <p:spPr>
              <a:xfrm>
                <a:off x="6634353" y="2862793"/>
                <a:ext cx="290237" cy="478037"/>
              </a:xfrm>
              <a:custGeom>
                <a:avLst/>
                <a:gdLst/>
                <a:ahLst/>
                <a:cxnLst/>
                <a:rect l="l" t="t" r="r" b="b"/>
                <a:pathLst>
                  <a:path w="290236" h="478036">
                    <a:moveTo>
                      <a:pt x="258652" y="441516"/>
                    </a:moveTo>
                    <a:lnTo>
                      <a:pt x="67437" y="465418"/>
                    </a:lnTo>
                    <a:lnTo>
                      <a:pt x="12805" y="36892"/>
                    </a:lnTo>
                    <a:lnTo>
                      <a:pt x="202312" y="12990"/>
                    </a:lnTo>
                    <a:cubicBezTo>
                      <a:pt x="217678" y="11283"/>
                      <a:pt x="231336" y="21526"/>
                      <a:pt x="234750" y="36892"/>
                    </a:cubicBezTo>
                    <a:lnTo>
                      <a:pt x="282554" y="409078"/>
                    </a:lnTo>
                    <a:cubicBezTo>
                      <a:pt x="284261" y="426150"/>
                      <a:pt x="274018" y="439809"/>
                      <a:pt x="258652" y="441516"/>
                    </a:cubicBezTo>
                    <a:close/>
                  </a:path>
                </a:pathLst>
              </a:custGeom>
              <a:solidFill>
                <a:srgbClr val="C3C6CB">
                  <a:alpha val="100000"/>
                </a:srgbClr>
              </a:solidFill>
              <a:ln>
                <a:prstDash val="solid"/>
                <a:headEnd type="none"/>
                <a:tailEnd type="none"/>
              </a:ln>
            </p:spPr>
          </p:sp>
          <p:sp>
            <p:nvSpPr>
              <p:cNvPr id="116" name="AutoShape 116"/>
              <p:cNvSpPr/>
              <p:nvPr/>
            </p:nvSpPr>
            <p:spPr>
              <a:xfrm>
                <a:off x="6634353" y="2865993"/>
                <a:ext cx="239018" cy="102436"/>
              </a:xfrm>
              <a:custGeom>
                <a:avLst/>
                <a:gdLst/>
                <a:ahLst/>
                <a:cxnLst/>
                <a:rect l="l" t="t" r="r" b="b"/>
                <a:pathLst>
                  <a:path w="239018" h="102436">
                    <a:moveTo>
                      <a:pt x="181825" y="13205"/>
                    </a:moveTo>
                    <a:lnTo>
                      <a:pt x="12805" y="35400"/>
                    </a:lnTo>
                    <a:lnTo>
                      <a:pt x="17926" y="76374"/>
                    </a:lnTo>
                    <a:lnTo>
                      <a:pt x="186947" y="54180"/>
                    </a:lnTo>
                    <a:cubicBezTo>
                      <a:pt x="214263" y="50765"/>
                      <a:pt x="238165" y="69545"/>
                      <a:pt x="241579" y="96861"/>
                    </a:cubicBezTo>
                    <a:lnTo>
                      <a:pt x="236458" y="55887"/>
                    </a:lnTo>
                    <a:cubicBezTo>
                      <a:pt x="233043" y="28570"/>
                      <a:pt x="209141" y="9790"/>
                      <a:pt x="181825" y="13205"/>
                    </a:cubicBezTo>
                    <a:close/>
                  </a:path>
                </a:pathLst>
              </a:custGeom>
              <a:solidFill>
                <a:srgbClr val="DBDCDD">
                  <a:alpha val="100000"/>
                </a:srgbClr>
              </a:solidFill>
              <a:ln>
                <a:prstDash val="solid"/>
                <a:headEnd type="none"/>
                <a:tailEnd type="none"/>
              </a:ln>
            </p:spPr>
          </p:sp>
          <p:sp>
            <p:nvSpPr>
              <p:cNvPr id="117" name="AutoShape 117"/>
              <p:cNvSpPr/>
              <p:nvPr/>
            </p:nvSpPr>
            <p:spPr>
              <a:xfrm>
                <a:off x="6682157" y="3173703"/>
                <a:ext cx="239018" cy="153655"/>
              </a:xfrm>
              <a:custGeom>
                <a:avLst/>
                <a:gdLst/>
                <a:ahLst/>
                <a:cxnLst/>
                <a:rect l="l" t="t" r="r" b="b"/>
                <a:pathLst>
                  <a:path w="239018" h="153654">
                    <a:moveTo>
                      <a:pt x="181825" y="67437"/>
                    </a:moveTo>
                    <a:lnTo>
                      <a:pt x="12805" y="89632"/>
                    </a:lnTo>
                    <a:lnTo>
                      <a:pt x="21341" y="154508"/>
                    </a:lnTo>
                    <a:lnTo>
                      <a:pt x="190361" y="132314"/>
                    </a:lnTo>
                    <a:cubicBezTo>
                      <a:pt x="217678" y="128899"/>
                      <a:pt x="236458" y="104997"/>
                      <a:pt x="233043" y="77681"/>
                    </a:cubicBezTo>
                    <a:lnTo>
                      <a:pt x="224507" y="12805"/>
                    </a:lnTo>
                    <a:cubicBezTo>
                      <a:pt x="226214" y="40121"/>
                      <a:pt x="207434" y="64023"/>
                      <a:pt x="181825" y="67437"/>
                    </a:cubicBezTo>
                    <a:close/>
                  </a:path>
                </a:pathLst>
              </a:custGeom>
              <a:solidFill>
                <a:srgbClr val="AEB1B5">
                  <a:alpha val="100000"/>
                </a:srgbClr>
              </a:solidFill>
              <a:ln>
                <a:prstDash val="solid"/>
                <a:headEnd type="none"/>
                <a:tailEnd type="none"/>
              </a:ln>
            </p:spPr>
          </p:sp>
          <p:sp>
            <p:nvSpPr>
              <p:cNvPr id="118" name="AutoShape 118"/>
              <p:cNvSpPr/>
              <p:nvPr/>
            </p:nvSpPr>
            <p:spPr>
              <a:xfrm>
                <a:off x="7199882" y="3082045"/>
                <a:ext cx="341455" cy="341455"/>
              </a:xfrm>
              <a:custGeom>
                <a:avLst/>
                <a:gdLst/>
                <a:ahLst/>
                <a:cxnLst/>
                <a:rect l="l" t="t" r="r" b="b"/>
                <a:pathLst>
                  <a:path w="341454" h="341454">
                    <a:moveTo>
                      <a:pt x="14339" y="50178"/>
                    </a:moveTo>
                    <a:lnTo>
                      <a:pt x="292036" y="14339"/>
                    </a:lnTo>
                    <a:lnTo>
                      <a:pt x="327875" y="292036"/>
                    </a:lnTo>
                    <a:lnTo>
                      <a:pt x="50178" y="327875"/>
                    </a:lnTo>
                    <a:close/>
                  </a:path>
                </a:pathLst>
              </a:custGeom>
              <a:solidFill>
                <a:srgbClr val="C3C6CB">
                  <a:alpha val="100000"/>
                </a:srgbClr>
              </a:solidFill>
              <a:ln>
                <a:prstDash val="solid"/>
                <a:headEnd type="none"/>
                <a:tailEnd type="none"/>
              </a:ln>
            </p:spPr>
          </p:sp>
          <p:sp>
            <p:nvSpPr>
              <p:cNvPr id="119" name="AutoShape 119"/>
              <p:cNvSpPr/>
              <p:nvPr/>
            </p:nvSpPr>
            <p:spPr>
              <a:xfrm>
                <a:off x="7200154" y="3083170"/>
                <a:ext cx="324382" cy="204873"/>
              </a:xfrm>
              <a:custGeom>
                <a:avLst/>
                <a:gdLst/>
                <a:ahLst/>
                <a:cxnLst/>
                <a:rect l="l" t="t" r="r" b="b"/>
                <a:pathLst>
                  <a:path w="324382" h="204872">
                    <a:moveTo>
                      <a:pt x="14339" y="50178"/>
                    </a:moveTo>
                    <a:lnTo>
                      <a:pt x="292036" y="14339"/>
                    </a:lnTo>
                    <a:lnTo>
                      <a:pt x="310611" y="158267"/>
                    </a:lnTo>
                    <a:lnTo>
                      <a:pt x="32914" y="194106"/>
                    </a:lnTo>
                    <a:close/>
                  </a:path>
                </a:pathLst>
              </a:custGeom>
              <a:solidFill>
                <a:srgbClr val="AEB1B5">
                  <a:alpha val="100000"/>
                </a:srgbClr>
              </a:solidFill>
              <a:ln>
                <a:prstDash val="solid"/>
                <a:headEnd type="none"/>
                <a:tailEnd type="none"/>
              </a:ln>
            </p:spPr>
          </p:sp>
          <p:sp>
            <p:nvSpPr>
              <p:cNvPr id="120" name="AutoShape 120"/>
              <p:cNvSpPr/>
              <p:nvPr/>
            </p:nvSpPr>
            <p:spPr>
              <a:xfrm>
                <a:off x="7199070" y="3111969"/>
                <a:ext cx="102436" cy="307309"/>
              </a:xfrm>
              <a:custGeom>
                <a:avLst/>
                <a:gdLst/>
                <a:ahLst/>
                <a:cxnLst/>
                <a:rect l="l" t="t" r="r" b="b"/>
                <a:pathLst>
                  <a:path w="102436" h="307309">
                    <a:moveTo>
                      <a:pt x="14339" y="21332"/>
                    </a:moveTo>
                    <a:lnTo>
                      <a:pt x="68523" y="14339"/>
                    </a:lnTo>
                    <a:lnTo>
                      <a:pt x="104363" y="292036"/>
                    </a:lnTo>
                    <a:lnTo>
                      <a:pt x="50178" y="299029"/>
                    </a:lnTo>
                    <a:close/>
                  </a:path>
                </a:pathLst>
              </a:custGeom>
              <a:solidFill>
                <a:srgbClr val="DBDCDD">
                  <a:alpha val="100000"/>
                </a:srgbClr>
              </a:solidFill>
              <a:ln>
                <a:prstDash val="solid"/>
                <a:headEnd type="none"/>
                <a:tailEnd type="none"/>
              </a:ln>
            </p:spPr>
          </p:sp>
          <p:sp>
            <p:nvSpPr>
              <p:cNvPr id="121" name="AutoShape 121"/>
              <p:cNvSpPr/>
              <p:nvPr/>
            </p:nvSpPr>
            <p:spPr>
              <a:xfrm>
                <a:off x="7392066" y="3082359"/>
                <a:ext cx="136582" cy="307309"/>
              </a:xfrm>
              <a:custGeom>
                <a:avLst/>
                <a:gdLst/>
                <a:ahLst/>
                <a:cxnLst/>
                <a:rect l="l" t="t" r="r" b="b"/>
                <a:pathLst>
                  <a:path w="136581" h="307309">
                    <a:moveTo>
                      <a:pt x="14338" y="25484"/>
                    </a:moveTo>
                    <a:lnTo>
                      <a:pt x="100696" y="14338"/>
                    </a:lnTo>
                    <a:lnTo>
                      <a:pt x="136535" y="292036"/>
                    </a:lnTo>
                    <a:lnTo>
                      <a:pt x="50178" y="303181"/>
                    </a:lnTo>
                    <a:close/>
                  </a:path>
                </a:pathLst>
              </a:custGeom>
              <a:solidFill>
                <a:srgbClr val="AEB1B5">
                  <a:alpha val="100000"/>
                </a:srgbClr>
              </a:solidFill>
              <a:ln>
                <a:prstDash val="solid"/>
                <a:headEnd type="none"/>
                <a:tailEnd type="none"/>
              </a:ln>
            </p:spPr>
          </p:sp>
          <p:sp>
            <p:nvSpPr>
              <p:cNvPr id="122" name="AutoShape 122"/>
              <p:cNvSpPr/>
              <p:nvPr/>
            </p:nvSpPr>
            <p:spPr>
              <a:xfrm>
                <a:off x="7182202" y="3250344"/>
                <a:ext cx="392673" cy="170727"/>
              </a:xfrm>
              <a:custGeom>
                <a:avLst/>
                <a:gdLst/>
                <a:ahLst/>
                <a:cxnLst/>
                <a:rect l="l" t="t" r="r" b="b"/>
                <a:pathLst>
                  <a:path w="392673" h="170727">
                    <a:moveTo>
                      <a:pt x="349324" y="12991"/>
                    </a:moveTo>
                    <a:lnTo>
                      <a:pt x="35185" y="53965"/>
                    </a:lnTo>
                    <a:cubicBezTo>
                      <a:pt x="21527" y="55673"/>
                      <a:pt x="11283" y="69331"/>
                      <a:pt x="12991" y="82989"/>
                    </a:cubicBezTo>
                    <a:lnTo>
                      <a:pt x="19820" y="141036"/>
                    </a:lnTo>
                    <a:cubicBezTo>
                      <a:pt x="21527" y="154695"/>
                      <a:pt x="35185" y="164938"/>
                      <a:pt x="48843" y="163231"/>
                    </a:cubicBezTo>
                    <a:lnTo>
                      <a:pt x="362982" y="122256"/>
                    </a:lnTo>
                    <a:cubicBezTo>
                      <a:pt x="376640" y="120549"/>
                      <a:pt x="386884" y="106891"/>
                      <a:pt x="385177" y="93233"/>
                    </a:cubicBezTo>
                    <a:lnTo>
                      <a:pt x="378347" y="35185"/>
                    </a:lnTo>
                    <a:cubicBezTo>
                      <a:pt x="376640" y="21527"/>
                      <a:pt x="362982" y="11283"/>
                      <a:pt x="349324" y="12991"/>
                    </a:cubicBezTo>
                    <a:close/>
                  </a:path>
                </a:pathLst>
              </a:custGeom>
              <a:solidFill>
                <a:srgbClr val="C3C6CB">
                  <a:alpha val="100000"/>
                </a:srgbClr>
              </a:solidFill>
              <a:ln>
                <a:prstDash val="solid"/>
                <a:headEnd type="none"/>
                <a:tailEnd type="none"/>
              </a:ln>
            </p:spPr>
          </p:sp>
          <p:sp>
            <p:nvSpPr>
              <p:cNvPr id="123" name="AutoShape 123"/>
              <p:cNvSpPr/>
              <p:nvPr/>
            </p:nvSpPr>
            <p:spPr>
              <a:xfrm>
                <a:off x="7187139" y="3281261"/>
                <a:ext cx="119509" cy="136582"/>
              </a:xfrm>
              <a:custGeom>
                <a:avLst/>
                <a:gdLst/>
                <a:ahLst/>
                <a:cxnLst/>
                <a:rect l="l" t="t" r="r" b="b"/>
                <a:pathLst>
                  <a:path w="119509" h="136581">
                    <a:moveTo>
                      <a:pt x="55857" y="74266"/>
                    </a:moveTo>
                    <a:cubicBezTo>
                      <a:pt x="52443" y="43536"/>
                      <a:pt x="72930" y="16219"/>
                      <a:pt x="103661" y="12805"/>
                    </a:cubicBezTo>
                    <a:lnTo>
                      <a:pt x="60979" y="17926"/>
                    </a:lnTo>
                    <a:cubicBezTo>
                      <a:pt x="30248" y="21341"/>
                      <a:pt x="9761" y="48657"/>
                      <a:pt x="13176" y="79388"/>
                    </a:cubicBezTo>
                    <a:cubicBezTo>
                      <a:pt x="16590" y="110119"/>
                      <a:pt x="43907" y="130607"/>
                      <a:pt x="74637" y="127192"/>
                    </a:cubicBezTo>
                    <a:lnTo>
                      <a:pt x="117319" y="122070"/>
                    </a:lnTo>
                    <a:cubicBezTo>
                      <a:pt x="86588" y="125485"/>
                      <a:pt x="59272" y="104997"/>
                      <a:pt x="55857" y="74266"/>
                    </a:cubicBezTo>
                    <a:close/>
                  </a:path>
                </a:pathLst>
              </a:custGeom>
              <a:solidFill>
                <a:srgbClr val="DBDCDD">
                  <a:alpha val="100000"/>
                </a:srgbClr>
              </a:solidFill>
              <a:ln>
                <a:prstDash val="solid"/>
                <a:headEnd type="none"/>
                <a:tailEnd type="none"/>
              </a:ln>
            </p:spPr>
          </p:sp>
          <p:sp>
            <p:nvSpPr>
              <p:cNvPr id="124" name="AutoShape 124"/>
              <p:cNvSpPr/>
              <p:nvPr/>
            </p:nvSpPr>
            <p:spPr>
              <a:xfrm>
                <a:off x="7404334" y="3253597"/>
                <a:ext cx="170727" cy="136582"/>
              </a:xfrm>
              <a:custGeom>
                <a:avLst/>
                <a:gdLst/>
                <a:ahLst/>
                <a:cxnLst/>
                <a:rect l="l" t="t" r="r" b="b"/>
                <a:pathLst>
                  <a:path w="170727" h="136581">
                    <a:moveTo>
                      <a:pt x="98168" y="13152"/>
                    </a:moveTo>
                    <a:lnTo>
                      <a:pt x="12805" y="23395"/>
                    </a:lnTo>
                    <a:cubicBezTo>
                      <a:pt x="43536" y="19981"/>
                      <a:pt x="70852" y="40468"/>
                      <a:pt x="74266" y="71199"/>
                    </a:cubicBezTo>
                    <a:cubicBezTo>
                      <a:pt x="77681" y="101930"/>
                      <a:pt x="57194" y="129246"/>
                      <a:pt x="26463" y="132661"/>
                    </a:cubicBezTo>
                    <a:lnTo>
                      <a:pt x="111827" y="122417"/>
                    </a:lnTo>
                    <a:cubicBezTo>
                      <a:pt x="142557" y="119003"/>
                      <a:pt x="163045" y="91686"/>
                      <a:pt x="159630" y="60955"/>
                    </a:cubicBezTo>
                    <a:cubicBezTo>
                      <a:pt x="156216" y="31932"/>
                      <a:pt x="128899" y="9737"/>
                      <a:pt x="98168" y="13152"/>
                    </a:cubicBezTo>
                    <a:close/>
                  </a:path>
                </a:pathLst>
              </a:custGeom>
              <a:solidFill>
                <a:srgbClr val="AEB1B5">
                  <a:alpha val="100000"/>
                </a:srgbClr>
              </a:solidFill>
              <a:ln>
                <a:prstDash val="solid"/>
                <a:headEnd type="none"/>
                <a:tailEnd type="none"/>
              </a:ln>
            </p:spPr>
          </p:sp>
          <p:sp>
            <p:nvSpPr>
              <p:cNvPr id="125" name="AutoShape 125"/>
              <p:cNvSpPr/>
              <p:nvPr/>
            </p:nvSpPr>
            <p:spPr>
              <a:xfrm>
                <a:off x="6994588" y="2835712"/>
                <a:ext cx="1007292" cy="443891"/>
              </a:xfrm>
              <a:custGeom>
                <a:avLst/>
                <a:gdLst/>
                <a:ahLst/>
                <a:cxnLst/>
                <a:rect l="l" t="t" r="r" b="b"/>
                <a:pathLst>
                  <a:path w="1007291" h="443891">
                    <a:moveTo>
                      <a:pt x="287676" y="14462"/>
                    </a:moveTo>
                    <a:lnTo>
                      <a:pt x="28170" y="19584"/>
                    </a:lnTo>
                    <a:cubicBezTo>
                      <a:pt x="19634" y="19584"/>
                      <a:pt x="12805" y="28121"/>
                      <a:pt x="12805" y="36657"/>
                    </a:cubicBezTo>
                    <a:lnTo>
                      <a:pt x="60608" y="412257"/>
                    </a:lnTo>
                    <a:cubicBezTo>
                      <a:pt x="64023" y="432745"/>
                      <a:pt x="81096" y="446403"/>
                      <a:pt x="101583" y="444695"/>
                    </a:cubicBezTo>
                    <a:lnTo>
                      <a:pt x="511329" y="391770"/>
                    </a:lnTo>
                    <a:cubicBezTo>
                      <a:pt x="485720" y="193726"/>
                      <a:pt x="863027" y="209092"/>
                      <a:pt x="974000" y="217628"/>
                    </a:cubicBezTo>
                    <a:cubicBezTo>
                      <a:pt x="991073" y="219335"/>
                      <a:pt x="1001316" y="202263"/>
                      <a:pt x="996195" y="186897"/>
                    </a:cubicBezTo>
                    <a:cubicBezTo>
                      <a:pt x="910831" y="-16269"/>
                      <a:pt x="287676" y="14462"/>
                      <a:pt x="287676" y="14462"/>
                    </a:cubicBezTo>
                    <a:close/>
                  </a:path>
                </a:pathLst>
              </a:custGeom>
              <a:solidFill>
                <a:srgbClr val="C3C6CB">
                  <a:alpha val="100000"/>
                </a:srgbClr>
              </a:solidFill>
              <a:ln>
                <a:prstDash val="solid"/>
                <a:headEnd type="none"/>
                <a:tailEnd type="none"/>
              </a:ln>
            </p:spPr>
          </p:sp>
          <p:sp>
            <p:nvSpPr>
              <p:cNvPr id="126" name="AutoShape 126"/>
              <p:cNvSpPr/>
              <p:nvPr/>
            </p:nvSpPr>
            <p:spPr>
              <a:xfrm>
                <a:off x="7038977" y="2929562"/>
                <a:ext cx="956074" cy="358528"/>
              </a:xfrm>
              <a:custGeom>
                <a:avLst/>
                <a:gdLst/>
                <a:ahLst/>
                <a:cxnLst/>
                <a:rect l="l" t="t" r="r" b="b"/>
                <a:pathLst>
                  <a:path w="956073" h="358527">
                    <a:moveTo>
                      <a:pt x="953513" y="91339"/>
                    </a:moveTo>
                    <a:cubicBezTo>
                      <a:pt x="939855" y="60608"/>
                      <a:pt x="912538" y="34999"/>
                      <a:pt x="878393" y="12805"/>
                    </a:cubicBezTo>
                    <a:cubicBezTo>
                      <a:pt x="881807" y="17926"/>
                      <a:pt x="883514" y="23048"/>
                      <a:pt x="886929" y="28170"/>
                    </a:cubicBezTo>
                    <a:cubicBezTo>
                      <a:pt x="893758" y="43535"/>
                      <a:pt x="881807" y="60608"/>
                      <a:pt x="864735" y="58901"/>
                    </a:cubicBezTo>
                    <a:cubicBezTo>
                      <a:pt x="753762" y="50365"/>
                      <a:pt x="376454" y="34999"/>
                      <a:pt x="402063" y="233043"/>
                    </a:cubicBezTo>
                    <a:lnTo>
                      <a:pt x="12805" y="282554"/>
                    </a:lnTo>
                    <a:lnTo>
                      <a:pt x="17926" y="316699"/>
                    </a:lnTo>
                    <a:cubicBezTo>
                      <a:pt x="21341" y="337187"/>
                      <a:pt x="38414" y="350845"/>
                      <a:pt x="58901" y="349138"/>
                    </a:cubicBezTo>
                    <a:lnTo>
                      <a:pt x="468647" y="296212"/>
                    </a:lnTo>
                    <a:cubicBezTo>
                      <a:pt x="443038" y="98168"/>
                      <a:pt x="820345" y="113534"/>
                      <a:pt x="931318" y="122070"/>
                    </a:cubicBezTo>
                    <a:cubicBezTo>
                      <a:pt x="948391" y="122070"/>
                      <a:pt x="960342" y="104997"/>
                      <a:pt x="953513" y="91339"/>
                    </a:cubicBezTo>
                    <a:close/>
                  </a:path>
                </a:pathLst>
              </a:custGeom>
              <a:solidFill>
                <a:srgbClr val="AEB1B5">
                  <a:alpha val="100000"/>
                </a:srgbClr>
              </a:solidFill>
              <a:ln>
                <a:prstDash val="solid"/>
                <a:headEnd type="none"/>
                <a:tailEnd type="none"/>
              </a:ln>
            </p:spPr>
          </p:sp>
          <p:sp>
            <p:nvSpPr>
              <p:cNvPr id="127" name="AutoShape 127"/>
              <p:cNvSpPr/>
              <p:nvPr/>
            </p:nvSpPr>
            <p:spPr>
              <a:xfrm>
                <a:off x="6996295" y="2833979"/>
                <a:ext cx="973146" cy="443891"/>
              </a:xfrm>
              <a:custGeom>
                <a:avLst/>
                <a:gdLst/>
                <a:ahLst/>
                <a:cxnLst/>
                <a:rect l="l" t="t" r="r" b="b"/>
                <a:pathLst>
                  <a:path w="973146" h="443891">
                    <a:moveTo>
                      <a:pt x="91339" y="436185"/>
                    </a:moveTo>
                    <a:lnTo>
                      <a:pt x="43535" y="60585"/>
                    </a:lnTo>
                    <a:cubicBezTo>
                      <a:pt x="41828" y="52048"/>
                      <a:pt x="48657" y="43512"/>
                      <a:pt x="58901" y="43512"/>
                    </a:cubicBezTo>
                    <a:lnTo>
                      <a:pt x="318407" y="38390"/>
                    </a:lnTo>
                    <a:cubicBezTo>
                      <a:pt x="318407" y="38390"/>
                      <a:pt x="775956" y="16196"/>
                      <a:pt x="962049" y="137412"/>
                    </a:cubicBezTo>
                    <a:cubicBezTo>
                      <a:pt x="804980" y="-11121"/>
                      <a:pt x="287676" y="14488"/>
                      <a:pt x="287676" y="14488"/>
                    </a:cubicBezTo>
                    <a:lnTo>
                      <a:pt x="28170" y="19610"/>
                    </a:lnTo>
                    <a:cubicBezTo>
                      <a:pt x="19634" y="19610"/>
                      <a:pt x="12805" y="28146"/>
                      <a:pt x="12805" y="36683"/>
                    </a:cubicBezTo>
                    <a:lnTo>
                      <a:pt x="60608" y="412283"/>
                    </a:lnTo>
                    <a:cubicBezTo>
                      <a:pt x="62316" y="429356"/>
                      <a:pt x="77681" y="443014"/>
                      <a:pt x="94754" y="443014"/>
                    </a:cubicBezTo>
                    <a:cubicBezTo>
                      <a:pt x="93046" y="441307"/>
                      <a:pt x="91339" y="439600"/>
                      <a:pt x="91339" y="436185"/>
                    </a:cubicBezTo>
                    <a:close/>
                  </a:path>
                </a:pathLst>
              </a:custGeom>
              <a:solidFill>
                <a:srgbClr val="DBDCDD">
                  <a:alpha val="100000"/>
                </a:srgbClr>
              </a:solidFill>
              <a:ln>
                <a:prstDash val="solid"/>
                <a:headEnd type="none"/>
                <a:tailEnd type="none"/>
              </a:ln>
            </p:spPr>
          </p:sp>
          <p:sp>
            <p:nvSpPr>
              <p:cNvPr id="128" name="AutoShape 128"/>
              <p:cNvSpPr/>
              <p:nvPr/>
            </p:nvSpPr>
            <p:spPr>
              <a:xfrm>
                <a:off x="8627715" y="3983424"/>
                <a:ext cx="290237" cy="1263383"/>
              </a:xfrm>
              <a:custGeom>
                <a:avLst/>
                <a:gdLst/>
                <a:ahLst/>
                <a:cxnLst/>
                <a:rect l="l" t="t" r="r" b="b"/>
                <a:pathLst>
                  <a:path w="290236" h="1263383">
                    <a:moveTo>
                      <a:pt x="13540" y="84037"/>
                    </a:moveTo>
                    <a:cubicBezTo>
                      <a:pt x="28905" y="184766"/>
                      <a:pt x="59636" y="275252"/>
                      <a:pt x="86952" y="364030"/>
                    </a:cubicBezTo>
                    <a:cubicBezTo>
                      <a:pt x="100611" y="408420"/>
                      <a:pt x="114269" y="451101"/>
                      <a:pt x="122805" y="492076"/>
                    </a:cubicBezTo>
                    <a:cubicBezTo>
                      <a:pt x="124512" y="502320"/>
                      <a:pt x="126220" y="512563"/>
                      <a:pt x="127927" y="522807"/>
                    </a:cubicBezTo>
                    <a:cubicBezTo>
                      <a:pt x="129634" y="533051"/>
                      <a:pt x="131341" y="541587"/>
                      <a:pt x="131341" y="553538"/>
                    </a:cubicBezTo>
                    <a:cubicBezTo>
                      <a:pt x="133049" y="575733"/>
                      <a:pt x="134756" y="597927"/>
                      <a:pt x="136463" y="620122"/>
                    </a:cubicBezTo>
                    <a:cubicBezTo>
                      <a:pt x="139878" y="708900"/>
                      <a:pt x="139878" y="801093"/>
                      <a:pt x="134756" y="889871"/>
                    </a:cubicBezTo>
                    <a:cubicBezTo>
                      <a:pt x="129634" y="980357"/>
                      <a:pt x="119391" y="1069135"/>
                      <a:pt x="102318" y="1156206"/>
                    </a:cubicBezTo>
                    <a:lnTo>
                      <a:pt x="102318" y="1156206"/>
                    </a:lnTo>
                    <a:cubicBezTo>
                      <a:pt x="93781" y="1202302"/>
                      <a:pt x="124512" y="1248399"/>
                      <a:pt x="170609" y="1256935"/>
                    </a:cubicBezTo>
                    <a:cubicBezTo>
                      <a:pt x="216705" y="1265471"/>
                      <a:pt x="262802" y="1234740"/>
                      <a:pt x="271338" y="1188644"/>
                    </a:cubicBezTo>
                    <a:cubicBezTo>
                      <a:pt x="271338" y="1186937"/>
                      <a:pt x="271338" y="1185230"/>
                      <a:pt x="271338" y="1185230"/>
                    </a:cubicBezTo>
                    <a:cubicBezTo>
                      <a:pt x="284996" y="1087915"/>
                      <a:pt x="291825" y="992307"/>
                      <a:pt x="293532" y="896700"/>
                    </a:cubicBezTo>
                    <a:cubicBezTo>
                      <a:pt x="295240" y="801093"/>
                      <a:pt x="291825" y="705485"/>
                      <a:pt x="283289" y="609878"/>
                    </a:cubicBezTo>
                    <a:cubicBezTo>
                      <a:pt x="281582" y="585976"/>
                      <a:pt x="278167" y="562074"/>
                      <a:pt x="274753" y="536465"/>
                    </a:cubicBezTo>
                    <a:cubicBezTo>
                      <a:pt x="273045" y="524514"/>
                      <a:pt x="271338" y="510856"/>
                      <a:pt x="267923" y="497198"/>
                    </a:cubicBezTo>
                    <a:cubicBezTo>
                      <a:pt x="264509" y="485247"/>
                      <a:pt x="262802" y="471589"/>
                      <a:pt x="259387" y="459638"/>
                    </a:cubicBezTo>
                    <a:cubicBezTo>
                      <a:pt x="245729" y="410127"/>
                      <a:pt x="230363" y="365738"/>
                      <a:pt x="214998" y="321348"/>
                    </a:cubicBezTo>
                    <a:cubicBezTo>
                      <a:pt x="182560" y="234278"/>
                      <a:pt x="150122" y="148914"/>
                      <a:pt x="134756" y="65257"/>
                    </a:cubicBezTo>
                    <a:lnTo>
                      <a:pt x="134756" y="63550"/>
                    </a:lnTo>
                    <a:cubicBezTo>
                      <a:pt x="127927" y="29405"/>
                      <a:pt x="95489" y="7210"/>
                      <a:pt x="63050" y="14039"/>
                    </a:cubicBezTo>
                    <a:cubicBezTo>
                      <a:pt x="30612" y="20868"/>
                      <a:pt x="8418" y="51599"/>
                      <a:pt x="13540" y="84037"/>
                    </a:cubicBezTo>
                    <a:close/>
                  </a:path>
                </a:pathLst>
              </a:custGeom>
              <a:solidFill>
                <a:srgbClr val="FFC000">
                  <a:alpha val="100000"/>
                </a:srgbClr>
              </a:solidFill>
              <a:ln>
                <a:prstDash val="solid"/>
                <a:headEnd type="none"/>
                <a:tailEnd type="none"/>
              </a:ln>
            </p:spPr>
          </p:sp>
          <p:sp>
            <p:nvSpPr>
              <p:cNvPr id="129" name="AutoShape 129"/>
              <p:cNvSpPr/>
              <p:nvPr/>
            </p:nvSpPr>
            <p:spPr>
              <a:xfrm>
                <a:off x="8684790" y="3982604"/>
                <a:ext cx="239018" cy="1263383"/>
              </a:xfrm>
              <a:custGeom>
                <a:avLst/>
                <a:gdLst/>
                <a:ahLst/>
                <a:cxnLst/>
                <a:rect l="l" t="t" r="r" b="b"/>
                <a:pathLst>
                  <a:path w="239018" h="1263383">
                    <a:moveTo>
                      <a:pt x="183532" y="1182634"/>
                    </a:moveTo>
                    <a:cubicBezTo>
                      <a:pt x="183532" y="1180927"/>
                      <a:pt x="183532" y="1179220"/>
                      <a:pt x="183532" y="1179220"/>
                    </a:cubicBezTo>
                    <a:cubicBezTo>
                      <a:pt x="197190" y="1081905"/>
                      <a:pt x="204019" y="986298"/>
                      <a:pt x="205727" y="890690"/>
                    </a:cubicBezTo>
                    <a:cubicBezTo>
                      <a:pt x="207434" y="795083"/>
                      <a:pt x="204019" y="699476"/>
                      <a:pt x="195483" y="603868"/>
                    </a:cubicBezTo>
                    <a:cubicBezTo>
                      <a:pt x="193776" y="579966"/>
                      <a:pt x="190361" y="556064"/>
                      <a:pt x="186947" y="530455"/>
                    </a:cubicBezTo>
                    <a:cubicBezTo>
                      <a:pt x="185239" y="518504"/>
                      <a:pt x="183532" y="504846"/>
                      <a:pt x="180118" y="491188"/>
                    </a:cubicBezTo>
                    <a:cubicBezTo>
                      <a:pt x="176703" y="479237"/>
                      <a:pt x="174996" y="465579"/>
                      <a:pt x="171581" y="453628"/>
                    </a:cubicBezTo>
                    <a:cubicBezTo>
                      <a:pt x="157923" y="404117"/>
                      <a:pt x="142557" y="359728"/>
                      <a:pt x="127192" y="315339"/>
                    </a:cubicBezTo>
                    <a:cubicBezTo>
                      <a:pt x="94754" y="228268"/>
                      <a:pt x="62315" y="142904"/>
                      <a:pt x="46950" y="59248"/>
                    </a:cubicBezTo>
                    <a:lnTo>
                      <a:pt x="46950" y="57540"/>
                    </a:lnTo>
                    <a:cubicBezTo>
                      <a:pt x="43536" y="37053"/>
                      <a:pt x="29877" y="21688"/>
                      <a:pt x="12805" y="13151"/>
                    </a:cubicBezTo>
                    <a:cubicBezTo>
                      <a:pt x="45243" y="9737"/>
                      <a:pt x="74266" y="31931"/>
                      <a:pt x="79388" y="62662"/>
                    </a:cubicBezTo>
                    <a:lnTo>
                      <a:pt x="79388" y="64370"/>
                    </a:lnTo>
                    <a:cubicBezTo>
                      <a:pt x="94754" y="148026"/>
                      <a:pt x="127192" y="231682"/>
                      <a:pt x="159630" y="320461"/>
                    </a:cubicBezTo>
                    <a:cubicBezTo>
                      <a:pt x="174996" y="364850"/>
                      <a:pt x="192068" y="409239"/>
                      <a:pt x="204019" y="458750"/>
                    </a:cubicBezTo>
                    <a:cubicBezTo>
                      <a:pt x="207434" y="470701"/>
                      <a:pt x="210848" y="484359"/>
                      <a:pt x="212556" y="496310"/>
                    </a:cubicBezTo>
                    <a:cubicBezTo>
                      <a:pt x="214263" y="508261"/>
                      <a:pt x="217678" y="523626"/>
                      <a:pt x="219385" y="535577"/>
                    </a:cubicBezTo>
                    <a:cubicBezTo>
                      <a:pt x="222799" y="559479"/>
                      <a:pt x="226214" y="583381"/>
                      <a:pt x="227921" y="608990"/>
                    </a:cubicBezTo>
                    <a:cubicBezTo>
                      <a:pt x="236457" y="704598"/>
                      <a:pt x="239872" y="800205"/>
                      <a:pt x="238165" y="895812"/>
                    </a:cubicBezTo>
                    <a:cubicBezTo>
                      <a:pt x="236457" y="991419"/>
                      <a:pt x="231336" y="1087027"/>
                      <a:pt x="215970" y="1184342"/>
                    </a:cubicBezTo>
                    <a:cubicBezTo>
                      <a:pt x="215970" y="1186049"/>
                      <a:pt x="215970" y="1187756"/>
                      <a:pt x="215970" y="1187756"/>
                    </a:cubicBezTo>
                    <a:cubicBezTo>
                      <a:pt x="207434" y="1233853"/>
                      <a:pt x="161337" y="1264583"/>
                      <a:pt x="115241" y="1256047"/>
                    </a:cubicBezTo>
                    <a:cubicBezTo>
                      <a:pt x="110119" y="1254340"/>
                      <a:pt x="104997" y="1254340"/>
                      <a:pt x="101583" y="1252633"/>
                    </a:cubicBezTo>
                    <a:cubicBezTo>
                      <a:pt x="140850" y="1250925"/>
                      <a:pt x="176703" y="1223609"/>
                      <a:pt x="183532" y="1182634"/>
                    </a:cubicBezTo>
                    <a:close/>
                  </a:path>
                </a:pathLst>
              </a:custGeom>
              <a:solidFill>
                <a:srgbClr val="FFD345">
                  <a:alpha val="100000"/>
                </a:srgbClr>
              </a:solidFill>
              <a:ln>
                <a:prstDash val="solid"/>
                <a:headEnd type="none"/>
                <a:tailEnd type="none"/>
              </a:ln>
            </p:spPr>
          </p:sp>
          <p:sp>
            <p:nvSpPr>
              <p:cNvPr id="130" name="AutoShape 130"/>
              <p:cNvSpPr/>
              <p:nvPr/>
            </p:nvSpPr>
            <p:spPr>
              <a:xfrm>
                <a:off x="8628920" y="3984658"/>
                <a:ext cx="256091" cy="1263383"/>
              </a:xfrm>
              <a:custGeom>
                <a:avLst/>
                <a:gdLst/>
                <a:ahLst/>
                <a:cxnLst/>
                <a:rect l="l" t="t" r="r" b="b"/>
                <a:pathLst>
                  <a:path w="256091" h="1263383">
                    <a:moveTo>
                      <a:pt x="61846" y="12805"/>
                    </a:moveTo>
                    <a:cubicBezTo>
                      <a:pt x="63553" y="12805"/>
                      <a:pt x="65260" y="12805"/>
                      <a:pt x="66968" y="12805"/>
                    </a:cubicBezTo>
                    <a:cubicBezTo>
                      <a:pt x="61846" y="23048"/>
                      <a:pt x="60139" y="36707"/>
                      <a:pt x="61846" y="48657"/>
                    </a:cubicBezTo>
                    <a:cubicBezTo>
                      <a:pt x="77211" y="149387"/>
                      <a:pt x="107942" y="239872"/>
                      <a:pt x="135259" y="328650"/>
                    </a:cubicBezTo>
                    <a:cubicBezTo>
                      <a:pt x="148917" y="373040"/>
                      <a:pt x="162575" y="415721"/>
                      <a:pt x="171111" y="456696"/>
                    </a:cubicBezTo>
                    <a:cubicBezTo>
                      <a:pt x="172819" y="466940"/>
                      <a:pt x="174526" y="477183"/>
                      <a:pt x="176233" y="487427"/>
                    </a:cubicBezTo>
                    <a:cubicBezTo>
                      <a:pt x="177940" y="497671"/>
                      <a:pt x="179648" y="506207"/>
                      <a:pt x="179648" y="518158"/>
                    </a:cubicBezTo>
                    <a:cubicBezTo>
                      <a:pt x="181355" y="540353"/>
                      <a:pt x="183062" y="562547"/>
                      <a:pt x="184770" y="584742"/>
                    </a:cubicBezTo>
                    <a:cubicBezTo>
                      <a:pt x="188184" y="673520"/>
                      <a:pt x="188184" y="765713"/>
                      <a:pt x="183062" y="854491"/>
                    </a:cubicBezTo>
                    <a:cubicBezTo>
                      <a:pt x="177940" y="944977"/>
                      <a:pt x="167697" y="1033755"/>
                      <a:pt x="150624" y="1120826"/>
                    </a:cubicBezTo>
                    <a:lnTo>
                      <a:pt x="150624" y="1120826"/>
                    </a:lnTo>
                    <a:cubicBezTo>
                      <a:pt x="142088" y="1166922"/>
                      <a:pt x="172819" y="1213019"/>
                      <a:pt x="218915" y="1221555"/>
                    </a:cubicBezTo>
                    <a:cubicBezTo>
                      <a:pt x="232573" y="1223262"/>
                      <a:pt x="246231" y="1223262"/>
                      <a:pt x="258182" y="1219848"/>
                    </a:cubicBezTo>
                    <a:cubicBezTo>
                      <a:pt x="239402" y="1247164"/>
                      <a:pt x="205257" y="1262530"/>
                      <a:pt x="171111" y="1255701"/>
                    </a:cubicBezTo>
                    <a:cubicBezTo>
                      <a:pt x="125015" y="1247164"/>
                      <a:pt x="94284" y="1201068"/>
                      <a:pt x="102820" y="1154971"/>
                    </a:cubicBezTo>
                    <a:lnTo>
                      <a:pt x="102820" y="1154971"/>
                    </a:lnTo>
                    <a:cubicBezTo>
                      <a:pt x="119893" y="1069608"/>
                      <a:pt x="128430" y="979122"/>
                      <a:pt x="135259" y="888637"/>
                    </a:cubicBezTo>
                    <a:cubicBezTo>
                      <a:pt x="140380" y="798151"/>
                      <a:pt x="142088" y="707665"/>
                      <a:pt x="136966" y="618887"/>
                    </a:cubicBezTo>
                    <a:cubicBezTo>
                      <a:pt x="135259" y="596692"/>
                      <a:pt x="133551" y="574498"/>
                      <a:pt x="131844" y="552303"/>
                    </a:cubicBezTo>
                    <a:cubicBezTo>
                      <a:pt x="130137" y="542060"/>
                      <a:pt x="130137" y="531816"/>
                      <a:pt x="128430" y="521572"/>
                    </a:cubicBezTo>
                    <a:cubicBezTo>
                      <a:pt x="126722" y="511329"/>
                      <a:pt x="125015" y="501085"/>
                      <a:pt x="123308" y="490841"/>
                    </a:cubicBezTo>
                    <a:cubicBezTo>
                      <a:pt x="114771" y="449867"/>
                      <a:pt x="101113" y="407185"/>
                      <a:pt x="87455" y="362796"/>
                    </a:cubicBezTo>
                    <a:cubicBezTo>
                      <a:pt x="60139" y="275725"/>
                      <a:pt x="27700" y="183532"/>
                      <a:pt x="14042" y="82803"/>
                    </a:cubicBezTo>
                    <a:cubicBezTo>
                      <a:pt x="7213" y="50365"/>
                      <a:pt x="29408" y="19634"/>
                      <a:pt x="61846" y="12805"/>
                    </a:cubicBezTo>
                    <a:close/>
                  </a:path>
                </a:pathLst>
              </a:custGeom>
              <a:solidFill>
                <a:srgbClr val="FFAB03">
                  <a:alpha val="100000"/>
                </a:srgbClr>
              </a:solidFill>
              <a:ln>
                <a:prstDash val="solid"/>
                <a:headEnd type="none"/>
                <a:tailEnd type="none"/>
              </a:ln>
            </p:spPr>
          </p:sp>
          <p:sp>
            <p:nvSpPr>
              <p:cNvPr id="131" name="AutoShape 131"/>
              <p:cNvSpPr/>
              <p:nvPr/>
            </p:nvSpPr>
            <p:spPr>
              <a:xfrm>
                <a:off x="8626396" y="3983424"/>
                <a:ext cx="204873" cy="273164"/>
              </a:xfrm>
              <a:custGeom>
                <a:avLst/>
                <a:gdLst/>
                <a:ahLst/>
                <a:cxnLst/>
                <a:rect l="l" t="t" r="r" b="b"/>
                <a:pathLst>
                  <a:path w="204872" h="273163">
                    <a:moveTo>
                      <a:pt x="64369" y="14039"/>
                    </a:moveTo>
                    <a:cubicBezTo>
                      <a:pt x="98514" y="7210"/>
                      <a:pt x="130953" y="29405"/>
                      <a:pt x="136075" y="63550"/>
                    </a:cubicBezTo>
                    <a:lnTo>
                      <a:pt x="136075" y="65257"/>
                    </a:lnTo>
                    <a:cubicBezTo>
                      <a:pt x="149733" y="131841"/>
                      <a:pt x="171927" y="200132"/>
                      <a:pt x="197536" y="270130"/>
                    </a:cubicBezTo>
                    <a:lnTo>
                      <a:pt x="50711" y="244521"/>
                    </a:lnTo>
                    <a:cubicBezTo>
                      <a:pt x="35345" y="193303"/>
                      <a:pt x="21687" y="140377"/>
                      <a:pt x="13151" y="84037"/>
                    </a:cubicBezTo>
                    <a:cubicBezTo>
                      <a:pt x="9736" y="51599"/>
                      <a:pt x="31931" y="20868"/>
                      <a:pt x="64369" y="14039"/>
                    </a:cubicBezTo>
                    <a:close/>
                  </a:path>
                </a:pathLst>
              </a:custGeom>
              <a:solidFill>
                <a:srgbClr val="C3C6CB">
                  <a:alpha val="100000"/>
                </a:srgbClr>
              </a:solidFill>
              <a:ln>
                <a:prstDash val="solid"/>
                <a:headEnd type="none"/>
                <a:tailEnd type="none"/>
              </a:ln>
            </p:spPr>
          </p:sp>
          <p:sp>
            <p:nvSpPr>
              <p:cNvPr id="132" name="AutoShape 132"/>
              <p:cNvSpPr/>
              <p:nvPr/>
            </p:nvSpPr>
            <p:spPr>
              <a:xfrm>
                <a:off x="8684790" y="3986019"/>
                <a:ext cx="153655" cy="273164"/>
              </a:xfrm>
              <a:custGeom>
                <a:avLst/>
                <a:gdLst/>
                <a:ahLst/>
                <a:cxnLst/>
                <a:rect l="l" t="t" r="r" b="b"/>
                <a:pathLst>
                  <a:path w="153654" h="273163">
                    <a:moveTo>
                      <a:pt x="46950" y="57540"/>
                    </a:moveTo>
                    <a:lnTo>
                      <a:pt x="46950" y="57540"/>
                    </a:lnTo>
                    <a:cubicBezTo>
                      <a:pt x="43536" y="37053"/>
                      <a:pt x="29877" y="19980"/>
                      <a:pt x="12805" y="13151"/>
                    </a:cubicBezTo>
                    <a:cubicBezTo>
                      <a:pt x="45243" y="9737"/>
                      <a:pt x="74266" y="31931"/>
                      <a:pt x="79388" y="62662"/>
                    </a:cubicBezTo>
                    <a:lnTo>
                      <a:pt x="79388" y="64369"/>
                    </a:lnTo>
                    <a:cubicBezTo>
                      <a:pt x="93046" y="130953"/>
                      <a:pt x="115241" y="199244"/>
                      <a:pt x="140850" y="269242"/>
                    </a:cubicBezTo>
                    <a:lnTo>
                      <a:pt x="108412" y="264121"/>
                    </a:lnTo>
                    <a:cubicBezTo>
                      <a:pt x="82803" y="192415"/>
                      <a:pt x="58901" y="124124"/>
                      <a:pt x="46950" y="57540"/>
                    </a:cubicBezTo>
                    <a:close/>
                  </a:path>
                </a:pathLst>
              </a:custGeom>
              <a:solidFill>
                <a:srgbClr val="DBDCDD">
                  <a:alpha val="100000"/>
                </a:srgbClr>
              </a:solidFill>
              <a:ln>
                <a:prstDash val="solid"/>
                <a:headEnd type="none"/>
                <a:tailEnd type="none"/>
              </a:ln>
            </p:spPr>
          </p:sp>
          <p:sp>
            <p:nvSpPr>
              <p:cNvPr id="133" name="AutoShape 133"/>
              <p:cNvSpPr/>
              <p:nvPr/>
            </p:nvSpPr>
            <p:spPr>
              <a:xfrm>
                <a:off x="8737715" y="4006853"/>
                <a:ext cx="17073" cy="17073"/>
              </a:xfrm>
              <a:custGeom>
                <a:avLst/>
                <a:gdLst/>
                <a:ahLst/>
                <a:cxnLst/>
                <a:rect l="l" t="t" r="r" b="b"/>
                <a:pathLst>
                  <a:path w="17072" h="17072">
                    <a:moveTo>
                      <a:pt x="12805" y="12805"/>
                    </a:moveTo>
                    <a:cubicBezTo>
                      <a:pt x="14512" y="14512"/>
                      <a:pt x="16219" y="16219"/>
                      <a:pt x="17926" y="17926"/>
                    </a:cubicBezTo>
                    <a:cubicBezTo>
                      <a:pt x="16219" y="16219"/>
                      <a:pt x="14512" y="14512"/>
                      <a:pt x="12805" y="12805"/>
                    </a:cubicBezTo>
                    <a:close/>
                  </a:path>
                </a:pathLst>
              </a:custGeom>
              <a:solidFill>
                <a:srgbClr val="AEB1B5">
                  <a:alpha val="100000"/>
                </a:srgbClr>
              </a:solidFill>
              <a:ln>
                <a:prstDash val="solid"/>
                <a:headEnd type="none"/>
                <a:tailEnd type="none"/>
              </a:ln>
            </p:spPr>
          </p:sp>
          <p:sp>
            <p:nvSpPr>
              <p:cNvPr id="134" name="AutoShape 134"/>
              <p:cNvSpPr/>
              <p:nvPr/>
            </p:nvSpPr>
            <p:spPr>
              <a:xfrm>
                <a:off x="8717228" y="3991487"/>
                <a:ext cx="34145" cy="17073"/>
              </a:xfrm>
              <a:custGeom>
                <a:avLst/>
                <a:gdLst/>
                <a:ahLst/>
                <a:cxnLst/>
                <a:rect l="l" t="t" r="r" b="b"/>
                <a:pathLst>
                  <a:path w="34145" h="17072">
                    <a:moveTo>
                      <a:pt x="21341" y="17926"/>
                    </a:moveTo>
                    <a:cubicBezTo>
                      <a:pt x="17926" y="16219"/>
                      <a:pt x="16219" y="14512"/>
                      <a:pt x="12805" y="12805"/>
                    </a:cubicBezTo>
                    <a:cubicBezTo>
                      <a:pt x="16219" y="12805"/>
                      <a:pt x="19634" y="16219"/>
                      <a:pt x="21341" y="17926"/>
                    </a:cubicBezTo>
                    <a:close/>
                  </a:path>
                </a:pathLst>
              </a:custGeom>
              <a:solidFill>
                <a:srgbClr val="AEB1B5">
                  <a:alpha val="100000"/>
                </a:srgbClr>
              </a:solidFill>
              <a:ln>
                <a:prstDash val="solid"/>
                <a:headEnd type="none"/>
                <a:tailEnd type="none"/>
              </a:ln>
            </p:spPr>
          </p:sp>
          <p:sp>
            <p:nvSpPr>
              <p:cNvPr id="135" name="AutoShape 135"/>
              <p:cNvSpPr/>
              <p:nvPr/>
            </p:nvSpPr>
            <p:spPr>
              <a:xfrm>
                <a:off x="8683083" y="3984018"/>
                <a:ext cx="51218" cy="17073"/>
              </a:xfrm>
              <a:custGeom>
                <a:avLst/>
                <a:gdLst/>
                <a:ahLst/>
                <a:cxnLst/>
                <a:rect l="l" t="t" r="r" b="b"/>
                <a:pathLst>
                  <a:path w="51218" h="17072">
                    <a:moveTo>
                      <a:pt x="12805" y="13445"/>
                    </a:moveTo>
                    <a:cubicBezTo>
                      <a:pt x="24755" y="11738"/>
                      <a:pt x="36707" y="13445"/>
                      <a:pt x="46950" y="18567"/>
                    </a:cubicBezTo>
                    <a:cubicBezTo>
                      <a:pt x="36707" y="15152"/>
                      <a:pt x="24755" y="11738"/>
                      <a:pt x="12805" y="13445"/>
                    </a:cubicBezTo>
                    <a:close/>
                  </a:path>
                </a:pathLst>
              </a:custGeom>
              <a:solidFill>
                <a:srgbClr val="AEB1B5">
                  <a:alpha val="100000"/>
                </a:srgbClr>
              </a:solidFill>
              <a:ln>
                <a:prstDash val="solid"/>
                <a:headEnd type="none"/>
                <a:tailEnd type="none"/>
              </a:ln>
            </p:spPr>
          </p:sp>
          <p:sp>
            <p:nvSpPr>
              <p:cNvPr id="136" name="AutoShape 136"/>
              <p:cNvSpPr/>
              <p:nvPr/>
            </p:nvSpPr>
            <p:spPr>
              <a:xfrm>
                <a:off x="8627715" y="3984658"/>
                <a:ext cx="119509" cy="256091"/>
              </a:xfrm>
              <a:custGeom>
                <a:avLst/>
                <a:gdLst/>
                <a:ahLst/>
                <a:cxnLst/>
                <a:rect l="l" t="t" r="r" b="b"/>
                <a:pathLst>
                  <a:path w="119509" h="256091">
                    <a:moveTo>
                      <a:pt x="63050" y="12805"/>
                    </a:moveTo>
                    <a:cubicBezTo>
                      <a:pt x="64758" y="12805"/>
                      <a:pt x="66465" y="12805"/>
                      <a:pt x="68172" y="12805"/>
                    </a:cubicBezTo>
                    <a:cubicBezTo>
                      <a:pt x="63050" y="23048"/>
                      <a:pt x="61343" y="36707"/>
                      <a:pt x="63050" y="48657"/>
                    </a:cubicBezTo>
                    <a:cubicBezTo>
                      <a:pt x="73294" y="122070"/>
                      <a:pt x="93781" y="188654"/>
                      <a:pt x="114269" y="255238"/>
                    </a:cubicBezTo>
                    <a:lnTo>
                      <a:pt x="51100" y="244994"/>
                    </a:lnTo>
                    <a:cubicBezTo>
                      <a:pt x="35734" y="193776"/>
                      <a:pt x="22076" y="140850"/>
                      <a:pt x="13540" y="84510"/>
                    </a:cubicBezTo>
                    <a:cubicBezTo>
                      <a:pt x="8418" y="50365"/>
                      <a:pt x="30612" y="19634"/>
                      <a:pt x="63050" y="12805"/>
                    </a:cubicBezTo>
                    <a:close/>
                  </a:path>
                </a:pathLst>
              </a:custGeom>
              <a:solidFill>
                <a:srgbClr val="AEB1B5">
                  <a:alpha val="100000"/>
                </a:srgbClr>
              </a:solidFill>
              <a:ln>
                <a:prstDash val="solid"/>
                <a:headEnd type="none"/>
                <a:tailEnd type="none"/>
              </a:ln>
            </p:spPr>
          </p:sp>
          <p:sp>
            <p:nvSpPr>
              <p:cNvPr id="137" name="AutoShape 137"/>
              <p:cNvSpPr/>
              <p:nvPr/>
            </p:nvSpPr>
            <p:spPr>
              <a:xfrm>
                <a:off x="8727472" y="3996609"/>
                <a:ext cx="17073" cy="17073"/>
              </a:xfrm>
              <a:custGeom>
                <a:avLst/>
                <a:gdLst/>
                <a:ahLst/>
                <a:cxnLst/>
                <a:rect l="l" t="t" r="r" b="b"/>
                <a:pathLst>
                  <a:path w="17072" h="17072">
                    <a:moveTo>
                      <a:pt x="19634" y="19634"/>
                    </a:moveTo>
                    <a:cubicBezTo>
                      <a:pt x="17926" y="17926"/>
                      <a:pt x="14512" y="16219"/>
                      <a:pt x="12805" y="12805"/>
                    </a:cubicBezTo>
                    <a:cubicBezTo>
                      <a:pt x="16219" y="16219"/>
                      <a:pt x="17926" y="17926"/>
                      <a:pt x="19634" y="19634"/>
                    </a:cubicBezTo>
                    <a:close/>
                  </a:path>
                </a:pathLst>
              </a:custGeom>
              <a:solidFill>
                <a:srgbClr val="AEB1B5">
                  <a:alpha val="100000"/>
                </a:srgbClr>
              </a:solidFill>
              <a:ln>
                <a:prstDash val="solid"/>
                <a:headEnd type="none"/>
                <a:tailEnd type="none"/>
              </a:ln>
            </p:spPr>
          </p:sp>
          <p:sp>
            <p:nvSpPr>
              <p:cNvPr id="138" name="AutoShape 138"/>
              <p:cNvSpPr/>
              <p:nvPr/>
            </p:nvSpPr>
            <p:spPr>
              <a:xfrm>
                <a:off x="8746252" y="4017096"/>
                <a:ext cx="17073" cy="17073"/>
              </a:xfrm>
              <a:custGeom>
                <a:avLst/>
                <a:gdLst/>
                <a:ahLst/>
                <a:cxnLst/>
                <a:rect l="l" t="t" r="r" b="b"/>
                <a:pathLst>
                  <a:path w="17072" h="17072">
                    <a:moveTo>
                      <a:pt x="14512" y="17926"/>
                    </a:moveTo>
                    <a:cubicBezTo>
                      <a:pt x="14512" y="16219"/>
                      <a:pt x="12805" y="14512"/>
                      <a:pt x="12805" y="12805"/>
                    </a:cubicBezTo>
                    <a:cubicBezTo>
                      <a:pt x="12805" y="16219"/>
                      <a:pt x="12805" y="16219"/>
                      <a:pt x="14512" y="17926"/>
                    </a:cubicBezTo>
                    <a:close/>
                  </a:path>
                </a:pathLst>
              </a:custGeom>
              <a:solidFill>
                <a:srgbClr val="AEB1B5">
                  <a:alpha val="100000"/>
                </a:srgbClr>
              </a:solidFill>
              <a:ln>
                <a:prstDash val="solid"/>
                <a:headEnd type="none"/>
                <a:tailEnd type="none"/>
              </a:ln>
            </p:spPr>
          </p:sp>
          <p:sp>
            <p:nvSpPr>
              <p:cNvPr id="139" name="AutoShape 139"/>
              <p:cNvSpPr/>
              <p:nvPr/>
            </p:nvSpPr>
            <p:spPr>
              <a:xfrm>
                <a:off x="8627715" y="3983424"/>
                <a:ext cx="153655" cy="221946"/>
              </a:xfrm>
              <a:custGeom>
                <a:avLst/>
                <a:gdLst/>
                <a:ahLst/>
                <a:cxnLst/>
                <a:rect l="l" t="t" r="r" b="b"/>
                <a:pathLst>
                  <a:path w="153654" h="221945">
                    <a:moveTo>
                      <a:pt x="63050" y="14039"/>
                    </a:moveTo>
                    <a:cubicBezTo>
                      <a:pt x="97196" y="7210"/>
                      <a:pt x="129634" y="29405"/>
                      <a:pt x="134756" y="63550"/>
                    </a:cubicBezTo>
                    <a:lnTo>
                      <a:pt x="134756" y="65257"/>
                    </a:lnTo>
                    <a:cubicBezTo>
                      <a:pt x="139878" y="87452"/>
                      <a:pt x="145000" y="111354"/>
                      <a:pt x="151829" y="135256"/>
                    </a:cubicBezTo>
                    <a:cubicBezTo>
                      <a:pt x="129634" y="179645"/>
                      <a:pt x="88660" y="210376"/>
                      <a:pt x="42563" y="218912"/>
                    </a:cubicBezTo>
                    <a:cubicBezTo>
                      <a:pt x="30612" y="176230"/>
                      <a:pt x="20369" y="131841"/>
                      <a:pt x="13540" y="85744"/>
                    </a:cubicBezTo>
                    <a:cubicBezTo>
                      <a:pt x="8418" y="51599"/>
                      <a:pt x="30612" y="20868"/>
                      <a:pt x="63050" y="14039"/>
                    </a:cubicBezTo>
                    <a:close/>
                  </a:path>
                </a:pathLst>
              </a:custGeom>
              <a:solidFill>
                <a:srgbClr val="AEB1B5">
                  <a:alpha val="100000"/>
                </a:srgbClr>
              </a:solidFill>
              <a:ln>
                <a:prstDash val="solid"/>
                <a:headEnd type="none"/>
                <a:tailEnd type="none"/>
              </a:ln>
            </p:spPr>
          </p:sp>
          <p:sp>
            <p:nvSpPr>
              <p:cNvPr id="140" name="AutoShape 140"/>
              <p:cNvSpPr/>
              <p:nvPr/>
            </p:nvSpPr>
            <p:spPr>
              <a:xfrm>
                <a:off x="8717511" y="5027803"/>
                <a:ext cx="204873" cy="221946"/>
              </a:xfrm>
              <a:custGeom>
                <a:avLst/>
                <a:gdLst/>
                <a:ahLst/>
                <a:cxnLst/>
                <a:rect l="l" t="t" r="r" b="b"/>
                <a:pathLst>
                  <a:path w="204872" h="221945">
                    <a:moveTo>
                      <a:pt x="195200" y="41828"/>
                    </a:moveTo>
                    <a:cubicBezTo>
                      <a:pt x="191785" y="74266"/>
                      <a:pt x="188371" y="106705"/>
                      <a:pt x="183249" y="139143"/>
                    </a:cubicBezTo>
                    <a:cubicBezTo>
                      <a:pt x="183249" y="140850"/>
                      <a:pt x="183249" y="142557"/>
                      <a:pt x="183249" y="142557"/>
                    </a:cubicBezTo>
                    <a:cubicBezTo>
                      <a:pt x="174712" y="188654"/>
                      <a:pt x="128616" y="219385"/>
                      <a:pt x="82520" y="210848"/>
                    </a:cubicBezTo>
                    <a:cubicBezTo>
                      <a:pt x="36423" y="202312"/>
                      <a:pt x="5692" y="156216"/>
                      <a:pt x="14229" y="110119"/>
                    </a:cubicBezTo>
                    <a:lnTo>
                      <a:pt x="14229" y="110119"/>
                    </a:lnTo>
                    <a:cubicBezTo>
                      <a:pt x="21058" y="77681"/>
                      <a:pt x="24472" y="45243"/>
                      <a:pt x="29594" y="12805"/>
                    </a:cubicBezTo>
                    <a:lnTo>
                      <a:pt x="195200" y="41828"/>
                    </a:lnTo>
                    <a:close/>
                  </a:path>
                </a:pathLst>
              </a:custGeom>
              <a:solidFill>
                <a:srgbClr val="6A452B">
                  <a:alpha val="100000"/>
                </a:srgbClr>
              </a:solidFill>
              <a:ln>
                <a:prstDash val="solid"/>
                <a:headEnd type="none"/>
                <a:tailEnd type="none"/>
              </a:ln>
            </p:spPr>
          </p:sp>
          <p:sp>
            <p:nvSpPr>
              <p:cNvPr id="141" name="AutoShape 141"/>
              <p:cNvSpPr/>
              <p:nvPr/>
            </p:nvSpPr>
            <p:spPr>
              <a:xfrm>
                <a:off x="8882834" y="5157556"/>
                <a:ext cx="17073" cy="34145"/>
              </a:xfrm>
              <a:custGeom>
                <a:avLst/>
                <a:gdLst/>
                <a:ahLst/>
                <a:cxnLst/>
                <a:rect l="l" t="t" r="r" b="b"/>
                <a:pathLst>
                  <a:path w="17072" h="34145">
                    <a:moveTo>
                      <a:pt x="17926" y="12805"/>
                    </a:moveTo>
                    <a:cubicBezTo>
                      <a:pt x="16219" y="17926"/>
                      <a:pt x="14512" y="24756"/>
                      <a:pt x="12805" y="29877"/>
                    </a:cubicBezTo>
                    <a:cubicBezTo>
                      <a:pt x="16219" y="24756"/>
                      <a:pt x="17926" y="19634"/>
                      <a:pt x="17926" y="12805"/>
                    </a:cubicBezTo>
                    <a:close/>
                  </a:path>
                </a:pathLst>
              </a:custGeom>
              <a:solidFill>
                <a:srgbClr val="543622">
                  <a:alpha val="100000"/>
                </a:srgbClr>
              </a:solidFill>
              <a:ln>
                <a:prstDash val="solid"/>
                <a:headEnd type="none"/>
                <a:tailEnd type="none"/>
              </a:ln>
            </p:spPr>
          </p:sp>
          <p:sp>
            <p:nvSpPr>
              <p:cNvPr id="142" name="AutoShape 142"/>
              <p:cNvSpPr/>
              <p:nvPr/>
            </p:nvSpPr>
            <p:spPr>
              <a:xfrm>
                <a:off x="8719218" y="5027803"/>
                <a:ext cx="187800" cy="221946"/>
              </a:xfrm>
              <a:custGeom>
                <a:avLst/>
                <a:gdLst/>
                <a:ahLst/>
                <a:cxnLst/>
                <a:rect l="l" t="t" r="r" b="b"/>
                <a:pathLst>
                  <a:path w="187800" h="221945">
                    <a:moveTo>
                      <a:pt x="27887" y="12805"/>
                    </a:moveTo>
                    <a:lnTo>
                      <a:pt x="70569" y="19634"/>
                    </a:lnTo>
                    <a:cubicBezTo>
                      <a:pt x="67154" y="38414"/>
                      <a:pt x="65447" y="57194"/>
                      <a:pt x="62032" y="74266"/>
                    </a:cubicBezTo>
                    <a:lnTo>
                      <a:pt x="62032" y="74266"/>
                    </a:lnTo>
                    <a:cubicBezTo>
                      <a:pt x="53496" y="120363"/>
                      <a:pt x="84227" y="166459"/>
                      <a:pt x="130323" y="174996"/>
                    </a:cubicBezTo>
                    <a:cubicBezTo>
                      <a:pt x="143982" y="176703"/>
                      <a:pt x="157640" y="176703"/>
                      <a:pt x="169591" y="173288"/>
                    </a:cubicBezTo>
                    <a:cubicBezTo>
                      <a:pt x="173005" y="168166"/>
                      <a:pt x="174713" y="163045"/>
                      <a:pt x="178127" y="157923"/>
                    </a:cubicBezTo>
                    <a:cubicBezTo>
                      <a:pt x="162762" y="195483"/>
                      <a:pt x="123494" y="217678"/>
                      <a:pt x="82520" y="209141"/>
                    </a:cubicBezTo>
                    <a:cubicBezTo>
                      <a:pt x="36423" y="200605"/>
                      <a:pt x="5692" y="154508"/>
                      <a:pt x="14229" y="108412"/>
                    </a:cubicBezTo>
                    <a:lnTo>
                      <a:pt x="14229" y="108412"/>
                    </a:lnTo>
                    <a:cubicBezTo>
                      <a:pt x="19351" y="77681"/>
                      <a:pt x="24472" y="45243"/>
                      <a:pt x="27887" y="12805"/>
                    </a:cubicBezTo>
                    <a:close/>
                  </a:path>
                </a:pathLst>
              </a:custGeom>
              <a:solidFill>
                <a:srgbClr val="543622">
                  <a:alpha val="100000"/>
                </a:srgbClr>
              </a:solidFill>
              <a:ln>
                <a:prstDash val="solid"/>
                <a:headEnd type="none"/>
                <a:tailEnd type="none"/>
              </a:ln>
            </p:spPr>
          </p:sp>
          <p:sp>
            <p:nvSpPr>
              <p:cNvPr id="143" name="AutoShape 143"/>
              <p:cNvSpPr/>
              <p:nvPr/>
            </p:nvSpPr>
            <p:spPr>
              <a:xfrm>
                <a:off x="8775276" y="5051705"/>
                <a:ext cx="136582" cy="187800"/>
              </a:xfrm>
              <a:custGeom>
                <a:avLst/>
                <a:gdLst/>
                <a:ahLst/>
                <a:cxnLst/>
                <a:rect l="l" t="t" r="r" b="b"/>
                <a:pathLst>
                  <a:path w="136581" h="187800">
                    <a:moveTo>
                      <a:pt x="94754" y="113534"/>
                    </a:moveTo>
                    <a:cubicBezTo>
                      <a:pt x="94754" y="111827"/>
                      <a:pt x="94754" y="110119"/>
                      <a:pt x="94754" y="110119"/>
                    </a:cubicBezTo>
                    <a:cubicBezTo>
                      <a:pt x="99875" y="77681"/>
                      <a:pt x="103290" y="45243"/>
                      <a:pt x="106705" y="12805"/>
                    </a:cubicBezTo>
                    <a:lnTo>
                      <a:pt x="139143" y="17926"/>
                    </a:lnTo>
                    <a:cubicBezTo>
                      <a:pt x="135728" y="50365"/>
                      <a:pt x="132314" y="82803"/>
                      <a:pt x="127192" y="115241"/>
                    </a:cubicBezTo>
                    <a:cubicBezTo>
                      <a:pt x="127192" y="116948"/>
                      <a:pt x="127192" y="118656"/>
                      <a:pt x="127192" y="118656"/>
                    </a:cubicBezTo>
                    <a:cubicBezTo>
                      <a:pt x="118656" y="164752"/>
                      <a:pt x="72559" y="195483"/>
                      <a:pt x="26463" y="186947"/>
                    </a:cubicBezTo>
                    <a:cubicBezTo>
                      <a:pt x="21341" y="185239"/>
                      <a:pt x="17926" y="185239"/>
                      <a:pt x="12805" y="183532"/>
                    </a:cubicBezTo>
                    <a:cubicBezTo>
                      <a:pt x="52072" y="181825"/>
                      <a:pt x="86217" y="154508"/>
                      <a:pt x="94754" y="113534"/>
                    </a:cubicBezTo>
                    <a:close/>
                  </a:path>
                </a:pathLst>
              </a:custGeom>
              <a:solidFill>
                <a:srgbClr val="7F5639">
                  <a:alpha val="100000"/>
                </a:srgbClr>
              </a:solidFill>
              <a:ln>
                <a:prstDash val="solid"/>
                <a:headEnd type="none"/>
                <a:tailEnd type="none"/>
              </a:ln>
            </p:spPr>
          </p:sp>
          <p:sp>
            <p:nvSpPr>
              <p:cNvPr id="144" name="AutoShape 144"/>
              <p:cNvSpPr/>
              <p:nvPr/>
            </p:nvSpPr>
            <p:spPr>
              <a:xfrm>
                <a:off x="7498234" y="5961636"/>
                <a:ext cx="870710" cy="290237"/>
              </a:xfrm>
              <a:custGeom>
                <a:avLst/>
                <a:gdLst/>
                <a:ahLst/>
                <a:cxnLst/>
                <a:rect l="l" t="t" r="r" b="b"/>
                <a:pathLst>
                  <a:path w="870709" h="290236">
                    <a:moveTo>
                      <a:pt x="857905" y="251869"/>
                    </a:moveTo>
                    <a:lnTo>
                      <a:pt x="857905" y="43581"/>
                    </a:lnTo>
                    <a:cubicBezTo>
                      <a:pt x="781078" y="33338"/>
                      <a:pt x="702543" y="26509"/>
                      <a:pt x="625716" y="24802"/>
                    </a:cubicBezTo>
                    <a:lnTo>
                      <a:pt x="115241" y="12851"/>
                    </a:lnTo>
                    <a:cubicBezTo>
                      <a:pt x="58901" y="11143"/>
                      <a:pt x="12805" y="57240"/>
                      <a:pt x="12805" y="113580"/>
                    </a:cubicBezTo>
                    <a:lnTo>
                      <a:pt x="12805" y="180163"/>
                    </a:lnTo>
                    <a:cubicBezTo>
                      <a:pt x="12805" y="236504"/>
                      <a:pt x="58901" y="282600"/>
                      <a:pt x="115241" y="280893"/>
                    </a:cubicBezTo>
                    <a:lnTo>
                      <a:pt x="625716" y="268942"/>
                    </a:lnTo>
                    <a:cubicBezTo>
                      <a:pt x="704251" y="268942"/>
                      <a:pt x="781078" y="263820"/>
                      <a:pt x="857905" y="251869"/>
                    </a:cubicBezTo>
                    <a:close/>
                  </a:path>
                </a:pathLst>
              </a:custGeom>
              <a:solidFill>
                <a:srgbClr val="FFC000">
                  <a:alpha val="100000"/>
                </a:srgbClr>
              </a:solidFill>
              <a:ln>
                <a:prstDash val="solid"/>
                <a:headEnd type="none"/>
                <a:tailEnd type="none"/>
              </a:ln>
            </p:spPr>
          </p:sp>
          <p:sp>
            <p:nvSpPr>
              <p:cNvPr id="145" name="AutoShape 145"/>
              <p:cNvSpPr/>
              <p:nvPr/>
            </p:nvSpPr>
            <p:spPr>
              <a:xfrm>
                <a:off x="7513599" y="5961682"/>
                <a:ext cx="853637" cy="85364"/>
              </a:xfrm>
              <a:custGeom>
                <a:avLst/>
                <a:gdLst/>
                <a:ahLst/>
                <a:cxnLst/>
                <a:rect l="l" t="t" r="r" b="b"/>
                <a:pathLst>
                  <a:path w="853636" h="85363">
                    <a:moveTo>
                      <a:pt x="579620" y="57194"/>
                    </a:moveTo>
                    <a:cubicBezTo>
                      <a:pt x="668398" y="58901"/>
                      <a:pt x="755469" y="65730"/>
                      <a:pt x="842540" y="79388"/>
                    </a:cubicBezTo>
                    <a:lnTo>
                      <a:pt x="842540" y="43535"/>
                    </a:lnTo>
                    <a:cubicBezTo>
                      <a:pt x="765713" y="33292"/>
                      <a:pt x="687178" y="26463"/>
                      <a:pt x="610351" y="24756"/>
                    </a:cubicBezTo>
                    <a:lnTo>
                      <a:pt x="99876" y="12805"/>
                    </a:lnTo>
                    <a:cubicBezTo>
                      <a:pt x="62316" y="12805"/>
                      <a:pt x="29877" y="31585"/>
                      <a:pt x="12805" y="60608"/>
                    </a:cubicBezTo>
                    <a:cubicBezTo>
                      <a:pt x="29877" y="50365"/>
                      <a:pt x="48657" y="43535"/>
                      <a:pt x="70852" y="43535"/>
                    </a:cubicBezTo>
                    <a:lnTo>
                      <a:pt x="579620" y="57194"/>
                    </a:lnTo>
                    <a:close/>
                  </a:path>
                </a:pathLst>
              </a:custGeom>
              <a:solidFill>
                <a:srgbClr val="FFD345">
                  <a:alpha val="100000"/>
                </a:srgbClr>
              </a:solidFill>
              <a:ln>
                <a:prstDash val="solid"/>
                <a:headEnd type="none"/>
                <a:tailEnd type="none"/>
              </a:ln>
            </p:spPr>
          </p:sp>
          <p:sp>
            <p:nvSpPr>
              <p:cNvPr id="146" name="AutoShape 146"/>
              <p:cNvSpPr/>
              <p:nvPr/>
            </p:nvSpPr>
            <p:spPr>
              <a:xfrm>
                <a:off x="7496527" y="5966804"/>
                <a:ext cx="870710" cy="273164"/>
              </a:xfrm>
              <a:custGeom>
                <a:avLst/>
                <a:gdLst/>
                <a:ahLst/>
                <a:cxnLst/>
                <a:rect l="l" t="t" r="r" b="b"/>
                <a:pathLst>
                  <a:path w="870709" h="273163">
                    <a:moveTo>
                      <a:pt x="859613" y="246701"/>
                    </a:moveTo>
                    <a:lnTo>
                      <a:pt x="859613" y="190362"/>
                    </a:lnTo>
                    <a:cubicBezTo>
                      <a:pt x="803273" y="195483"/>
                      <a:pt x="746933" y="198898"/>
                      <a:pt x="690593" y="200605"/>
                    </a:cubicBezTo>
                    <a:lnTo>
                      <a:pt x="180118" y="212556"/>
                    </a:lnTo>
                    <a:cubicBezTo>
                      <a:pt x="123777" y="214263"/>
                      <a:pt x="77681" y="168167"/>
                      <a:pt x="77681" y="111827"/>
                    </a:cubicBezTo>
                    <a:lnTo>
                      <a:pt x="77681" y="45243"/>
                    </a:lnTo>
                    <a:cubicBezTo>
                      <a:pt x="77681" y="33292"/>
                      <a:pt x="79388" y="23048"/>
                      <a:pt x="82803" y="12805"/>
                    </a:cubicBezTo>
                    <a:cubicBezTo>
                      <a:pt x="43536" y="26463"/>
                      <a:pt x="12805" y="64023"/>
                      <a:pt x="12805" y="108412"/>
                    </a:cubicBezTo>
                    <a:lnTo>
                      <a:pt x="12805" y="174996"/>
                    </a:lnTo>
                    <a:cubicBezTo>
                      <a:pt x="12805" y="231336"/>
                      <a:pt x="58901" y="277432"/>
                      <a:pt x="115241" y="275725"/>
                    </a:cubicBezTo>
                    <a:lnTo>
                      <a:pt x="625716" y="263774"/>
                    </a:lnTo>
                    <a:cubicBezTo>
                      <a:pt x="705958" y="263774"/>
                      <a:pt x="782785" y="258653"/>
                      <a:pt x="859613" y="246701"/>
                    </a:cubicBezTo>
                    <a:close/>
                  </a:path>
                </a:pathLst>
              </a:custGeom>
              <a:solidFill>
                <a:srgbClr val="FFAB03">
                  <a:alpha val="100000"/>
                </a:srgbClr>
              </a:solidFill>
              <a:ln>
                <a:prstDash val="solid"/>
                <a:headEnd type="none"/>
                <a:tailEnd type="none"/>
              </a:ln>
            </p:spPr>
          </p:sp>
          <p:sp>
            <p:nvSpPr>
              <p:cNvPr id="147" name="AutoShape 147"/>
              <p:cNvSpPr/>
              <p:nvPr/>
            </p:nvSpPr>
            <p:spPr>
              <a:xfrm>
                <a:off x="7498234" y="5963344"/>
                <a:ext cx="341455" cy="290237"/>
              </a:xfrm>
              <a:custGeom>
                <a:avLst/>
                <a:gdLst/>
                <a:ahLst/>
                <a:cxnLst/>
                <a:rect l="l" t="t" r="r" b="b"/>
                <a:pathLst>
                  <a:path w="341454" h="290236">
                    <a:moveTo>
                      <a:pt x="115241" y="12851"/>
                    </a:moveTo>
                    <a:cubicBezTo>
                      <a:pt x="58901" y="11143"/>
                      <a:pt x="12805" y="57240"/>
                      <a:pt x="12805" y="113580"/>
                    </a:cubicBezTo>
                    <a:lnTo>
                      <a:pt x="12805" y="180163"/>
                    </a:lnTo>
                    <a:cubicBezTo>
                      <a:pt x="12805" y="236504"/>
                      <a:pt x="58901" y="282600"/>
                      <a:pt x="115241" y="280892"/>
                    </a:cubicBezTo>
                    <a:lnTo>
                      <a:pt x="335479" y="275771"/>
                    </a:lnTo>
                    <a:lnTo>
                      <a:pt x="335479" y="17972"/>
                    </a:lnTo>
                    <a:lnTo>
                      <a:pt x="115241" y="12851"/>
                    </a:lnTo>
                    <a:close/>
                  </a:path>
                </a:pathLst>
              </a:custGeom>
              <a:solidFill>
                <a:srgbClr val="6A452B">
                  <a:alpha val="100000"/>
                </a:srgbClr>
              </a:solidFill>
              <a:ln>
                <a:prstDash val="solid"/>
                <a:headEnd type="none"/>
                <a:tailEnd type="none"/>
              </a:ln>
            </p:spPr>
          </p:sp>
          <p:sp>
            <p:nvSpPr>
              <p:cNvPr id="148" name="AutoShape 148"/>
              <p:cNvSpPr/>
              <p:nvPr/>
            </p:nvSpPr>
            <p:spPr>
              <a:xfrm>
                <a:off x="7496527" y="5968511"/>
                <a:ext cx="341455" cy="273164"/>
              </a:xfrm>
              <a:custGeom>
                <a:avLst/>
                <a:gdLst/>
                <a:ahLst/>
                <a:cxnLst/>
                <a:rect l="l" t="t" r="r" b="b"/>
                <a:pathLst>
                  <a:path w="341454" h="273163">
                    <a:moveTo>
                      <a:pt x="337187" y="270603"/>
                    </a:moveTo>
                    <a:lnTo>
                      <a:pt x="337187" y="209141"/>
                    </a:lnTo>
                    <a:lnTo>
                      <a:pt x="180118" y="212556"/>
                    </a:lnTo>
                    <a:cubicBezTo>
                      <a:pt x="123777" y="214263"/>
                      <a:pt x="77681" y="168167"/>
                      <a:pt x="77681" y="111827"/>
                    </a:cubicBezTo>
                    <a:lnTo>
                      <a:pt x="77681" y="45243"/>
                    </a:lnTo>
                    <a:cubicBezTo>
                      <a:pt x="77681" y="33292"/>
                      <a:pt x="79388" y="23048"/>
                      <a:pt x="82803" y="12805"/>
                    </a:cubicBezTo>
                    <a:cubicBezTo>
                      <a:pt x="43536" y="26463"/>
                      <a:pt x="12805" y="64023"/>
                      <a:pt x="12805" y="108412"/>
                    </a:cubicBezTo>
                    <a:lnTo>
                      <a:pt x="12805" y="174996"/>
                    </a:lnTo>
                    <a:cubicBezTo>
                      <a:pt x="12805" y="231336"/>
                      <a:pt x="58901" y="277432"/>
                      <a:pt x="115241" y="275725"/>
                    </a:cubicBezTo>
                    <a:lnTo>
                      <a:pt x="337187" y="270603"/>
                    </a:lnTo>
                    <a:close/>
                  </a:path>
                </a:pathLst>
              </a:custGeom>
              <a:solidFill>
                <a:srgbClr val="543622">
                  <a:alpha val="100000"/>
                </a:srgbClr>
              </a:solidFill>
              <a:ln>
                <a:prstDash val="solid"/>
                <a:headEnd type="none"/>
                <a:tailEnd type="none"/>
              </a:ln>
            </p:spPr>
          </p:sp>
          <p:sp>
            <p:nvSpPr>
              <p:cNvPr id="149" name="AutoShape 149"/>
              <p:cNvSpPr/>
              <p:nvPr/>
            </p:nvSpPr>
            <p:spPr>
              <a:xfrm>
                <a:off x="7513599" y="5963389"/>
                <a:ext cx="324382" cy="273164"/>
              </a:xfrm>
              <a:custGeom>
                <a:avLst/>
                <a:gdLst/>
                <a:ahLst/>
                <a:cxnLst/>
                <a:rect l="l" t="t" r="r" b="b"/>
                <a:pathLst>
                  <a:path w="324382" h="273163">
                    <a:moveTo>
                      <a:pt x="69145" y="43535"/>
                    </a:moveTo>
                    <a:lnTo>
                      <a:pt x="289383" y="48657"/>
                    </a:lnTo>
                    <a:lnTo>
                      <a:pt x="289383" y="275725"/>
                    </a:lnTo>
                    <a:lnTo>
                      <a:pt x="320114" y="275725"/>
                    </a:lnTo>
                    <a:lnTo>
                      <a:pt x="320114" y="17926"/>
                    </a:lnTo>
                    <a:lnTo>
                      <a:pt x="99876" y="12805"/>
                    </a:lnTo>
                    <a:cubicBezTo>
                      <a:pt x="62316" y="12805"/>
                      <a:pt x="29877" y="31585"/>
                      <a:pt x="12805" y="60608"/>
                    </a:cubicBezTo>
                    <a:cubicBezTo>
                      <a:pt x="28170" y="50364"/>
                      <a:pt x="46950" y="43535"/>
                      <a:pt x="69145" y="43535"/>
                    </a:cubicBezTo>
                    <a:close/>
                  </a:path>
                </a:pathLst>
              </a:custGeom>
              <a:solidFill>
                <a:srgbClr val="7F5639">
                  <a:alpha val="100000"/>
                </a:srgbClr>
              </a:solidFill>
              <a:ln>
                <a:prstDash val="solid"/>
                <a:headEnd type="none"/>
                <a:tailEnd type="none"/>
              </a:ln>
            </p:spPr>
          </p:sp>
          <p:sp>
            <p:nvSpPr>
              <p:cNvPr id="150" name="AutoShape 150"/>
              <p:cNvSpPr/>
              <p:nvPr/>
            </p:nvSpPr>
            <p:spPr>
              <a:xfrm>
                <a:off x="8343335" y="5932658"/>
                <a:ext cx="102436" cy="341455"/>
              </a:xfrm>
              <a:custGeom>
                <a:avLst/>
                <a:gdLst/>
                <a:ahLst/>
                <a:cxnLst/>
                <a:rect l="l" t="t" r="r" b="b"/>
                <a:pathLst>
                  <a:path w="102436" h="341454">
                    <a:moveTo>
                      <a:pt x="99875" y="320114"/>
                    </a:moveTo>
                    <a:lnTo>
                      <a:pt x="99875" y="33292"/>
                    </a:lnTo>
                    <a:cubicBezTo>
                      <a:pt x="99875" y="23048"/>
                      <a:pt x="91339" y="12805"/>
                      <a:pt x="79388" y="12805"/>
                    </a:cubicBezTo>
                    <a:lnTo>
                      <a:pt x="33292" y="12805"/>
                    </a:lnTo>
                    <a:cubicBezTo>
                      <a:pt x="23048" y="12805"/>
                      <a:pt x="12805" y="21341"/>
                      <a:pt x="12805" y="33292"/>
                    </a:cubicBezTo>
                    <a:lnTo>
                      <a:pt x="12805" y="320114"/>
                    </a:lnTo>
                    <a:cubicBezTo>
                      <a:pt x="12805" y="330358"/>
                      <a:pt x="21341" y="340602"/>
                      <a:pt x="33292" y="340602"/>
                    </a:cubicBezTo>
                    <a:lnTo>
                      <a:pt x="79388" y="340602"/>
                    </a:lnTo>
                    <a:cubicBezTo>
                      <a:pt x="89632" y="340602"/>
                      <a:pt x="99875" y="332065"/>
                      <a:pt x="99875" y="320114"/>
                    </a:cubicBezTo>
                    <a:close/>
                  </a:path>
                </a:pathLst>
              </a:custGeom>
              <a:solidFill>
                <a:srgbClr val="FFC000">
                  <a:alpha val="100000"/>
                </a:srgbClr>
              </a:solidFill>
              <a:ln>
                <a:prstDash val="solid"/>
                <a:headEnd type="none"/>
                <a:tailEnd type="none"/>
              </a:ln>
            </p:spPr>
          </p:sp>
          <p:sp>
            <p:nvSpPr>
              <p:cNvPr id="151" name="AutoShape 151"/>
              <p:cNvSpPr/>
              <p:nvPr/>
            </p:nvSpPr>
            <p:spPr>
              <a:xfrm>
                <a:off x="8350164" y="5934366"/>
                <a:ext cx="102436" cy="341455"/>
              </a:xfrm>
              <a:custGeom>
                <a:avLst/>
                <a:gdLst/>
                <a:ahLst/>
                <a:cxnLst/>
                <a:rect l="l" t="t" r="r" b="b"/>
                <a:pathLst>
                  <a:path w="102436" h="341454">
                    <a:moveTo>
                      <a:pt x="34999" y="26463"/>
                    </a:moveTo>
                    <a:cubicBezTo>
                      <a:pt x="58901" y="26463"/>
                      <a:pt x="77681" y="45243"/>
                      <a:pt x="77681" y="69145"/>
                    </a:cubicBezTo>
                    <a:lnTo>
                      <a:pt x="77681" y="309870"/>
                    </a:lnTo>
                    <a:cubicBezTo>
                      <a:pt x="77681" y="318407"/>
                      <a:pt x="75974" y="325236"/>
                      <a:pt x="70852" y="332065"/>
                    </a:cubicBezTo>
                    <a:cubicBezTo>
                      <a:pt x="82803" y="325236"/>
                      <a:pt x="91339" y="311578"/>
                      <a:pt x="91339" y="296212"/>
                    </a:cubicBezTo>
                    <a:lnTo>
                      <a:pt x="91339" y="55486"/>
                    </a:lnTo>
                    <a:cubicBezTo>
                      <a:pt x="91339" y="31585"/>
                      <a:pt x="72559" y="12805"/>
                      <a:pt x="48657" y="12805"/>
                    </a:cubicBezTo>
                    <a:cubicBezTo>
                      <a:pt x="33292" y="12805"/>
                      <a:pt x="19634" y="21341"/>
                      <a:pt x="12805" y="33292"/>
                    </a:cubicBezTo>
                    <a:cubicBezTo>
                      <a:pt x="19634" y="28170"/>
                      <a:pt x="28170" y="26463"/>
                      <a:pt x="34999" y="26463"/>
                    </a:cubicBezTo>
                    <a:close/>
                  </a:path>
                </a:pathLst>
              </a:custGeom>
              <a:solidFill>
                <a:srgbClr val="FFD345">
                  <a:alpha val="100000"/>
                </a:srgbClr>
              </a:solidFill>
              <a:ln>
                <a:prstDash val="solid"/>
                <a:headEnd type="none"/>
                <a:tailEnd type="none"/>
              </a:ln>
            </p:spPr>
          </p:sp>
          <p:sp>
            <p:nvSpPr>
              <p:cNvPr id="152" name="AutoShape 152"/>
              <p:cNvSpPr/>
              <p:nvPr/>
            </p:nvSpPr>
            <p:spPr>
              <a:xfrm>
                <a:off x="8343335" y="5937780"/>
                <a:ext cx="102436" cy="341455"/>
              </a:xfrm>
              <a:custGeom>
                <a:avLst/>
                <a:gdLst/>
                <a:ahLst/>
                <a:cxnLst/>
                <a:rect l="l" t="t" r="r" b="b"/>
                <a:pathLst>
                  <a:path w="102436" h="341454">
                    <a:moveTo>
                      <a:pt x="94754" y="309870"/>
                    </a:moveTo>
                    <a:cubicBezTo>
                      <a:pt x="89632" y="311578"/>
                      <a:pt x="84510" y="313285"/>
                      <a:pt x="77681" y="313285"/>
                    </a:cubicBezTo>
                    <a:cubicBezTo>
                      <a:pt x="53779" y="313285"/>
                      <a:pt x="34999" y="294505"/>
                      <a:pt x="34999" y="270603"/>
                    </a:cubicBezTo>
                    <a:lnTo>
                      <a:pt x="34999" y="29877"/>
                    </a:lnTo>
                    <a:cubicBezTo>
                      <a:pt x="34999" y="23048"/>
                      <a:pt x="36706" y="17926"/>
                      <a:pt x="38414" y="12805"/>
                    </a:cubicBezTo>
                    <a:cubicBezTo>
                      <a:pt x="23048" y="19634"/>
                      <a:pt x="12805" y="34999"/>
                      <a:pt x="12805" y="52072"/>
                    </a:cubicBezTo>
                    <a:lnTo>
                      <a:pt x="12805" y="292798"/>
                    </a:lnTo>
                    <a:cubicBezTo>
                      <a:pt x="12805" y="316699"/>
                      <a:pt x="31584" y="335479"/>
                      <a:pt x="55486" y="335479"/>
                    </a:cubicBezTo>
                    <a:cubicBezTo>
                      <a:pt x="74266" y="335479"/>
                      <a:pt x="89632" y="325236"/>
                      <a:pt x="94754" y="309870"/>
                    </a:cubicBezTo>
                    <a:close/>
                  </a:path>
                </a:pathLst>
              </a:custGeom>
              <a:solidFill>
                <a:srgbClr val="FFAB03">
                  <a:alpha val="100000"/>
                </a:srgbClr>
              </a:solidFill>
              <a:ln>
                <a:prstDash val="solid"/>
                <a:headEnd type="none"/>
                <a:tailEnd type="none"/>
              </a:ln>
            </p:spPr>
          </p:sp>
          <p:sp>
            <p:nvSpPr>
              <p:cNvPr id="153" name="AutoShape 153"/>
              <p:cNvSpPr/>
              <p:nvPr/>
            </p:nvSpPr>
            <p:spPr>
              <a:xfrm>
                <a:off x="7851640" y="6057290"/>
                <a:ext cx="358528" cy="102436"/>
              </a:xfrm>
              <a:custGeom>
                <a:avLst/>
                <a:gdLst/>
                <a:ahLst/>
                <a:cxnLst/>
                <a:rect l="l" t="t" r="r" b="b"/>
                <a:pathLst>
                  <a:path w="358527" h="102436">
                    <a:moveTo>
                      <a:pt x="12805" y="74267"/>
                    </a:moveTo>
                    <a:lnTo>
                      <a:pt x="12805" y="31585"/>
                    </a:lnTo>
                    <a:cubicBezTo>
                      <a:pt x="12805" y="21341"/>
                      <a:pt x="21341" y="12805"/>
                      <a:pt x="31585" y="12805"/>
                    </a:cubicBezTo>
                    <a:lnTo>
                      <a:pt x="338894" y="12805"/>
                    </a:lnTo>
                    <a:cubicBezTo>
                      <a:pt x="349138" y="12805"/>
                      <a:pt x="357674" y="21341"/>
                      <a:pt x="357674" y="31585"/>
                    </a:cubicBezTo>
                    <a:lnTo>
                      <a:pt x="357674" y="74267"/>
                    </a:lnTo>
                    <a:cubicBezTo>
                      <a:pt x="357674" y="84510"/>
                      <a:pt x="349138" y="93046"/>
                      <a:pt x="338894" y="93046"/>
                    </a:cubicBezTo>
                    <a:lnTo>
                      <a:pt x="31585" y="93046"/>
                    </a:lnTo>
                    <a:cubicBezTo>
                      <a:pt x="19634" y="93046"/>
                      <a:pt x="12805" y="84510"/>
                      <a:pt x="12805" y="74267"/>
                    </a:cubicBezTo>
                    <a:close/>
                  </a:path>
                </a:pathLst>
              </a:custGeom>
              <a:solidFill>
                <a:srgbClr val="6A452B">
                  <a:alpha val="100000"/>
                </a:srgbClr>
              </a:solidFill>
              <a:ln>
                <a:prstDash val="solid"/>
                <a:headEnd type="none"/>
                <a:tailEnd type="none"/>
              </a:ln>
            </p:spPr>
          </p:sp>
          <p:sp>
            <p:nvSpPr>
              <p:cNvPr id="154" name="AutoShape 154"/>
              <p:cNvSpPr/>
              <p:nvPr/>
            </p:nvSpPr>
            <p:spPr>
              <a:xfrm>
                <a:off x="7851640" y="6065826"/>
                <a:ext cx="358528" cy="85364"/>
              </a:xfrm>
              <a:custGeom>
                <a:avLst/>
                <a:gdLst/>
                <a:ahLst/>
                <a:cxnLst/>
                <a:rect l="l" t="t" r="r" b="b"/>
                <a:pathLst>
                  <a:path w="358527" h="85363">
                    <a:moveTo>
                      <a:pt x="347430" y="67437"/>
                    </a:moveTo>
                    <a:cubicBezTo>
                      <a:pt x="340601" y="72559"/>
                      <a:pt x="332065" y="75973"/>
                      <a:pt x="323528" y="75973"/>
                    </a:cubicBezTo>
                    <a:lnTo>
                      <a:pt x="58901" y="75973"/>
                    </a:lnTo>
                    <a:cubicBezTo>
                      <a:pt x="36706" y="75973"/>
                      <a:pt x="19634" y="58901"/>
                      <a:pt x="19634" y="36706"/>
                    </a:cubicBezTo>
                    <a:cubicBezTo>
                      <a:pt x="19634" y="28170"/>
                      <a:pt x="23048" y="19634"/>
                      <a:pt x="28170" y="12805"/>
                    </a:cubicBezTo>
                    <a:cubicBezTo>
                      <a:pt x="17926" y="19634"/>
                      <a:pt x="12805" y="31585"/>
                      <a:pt x="12805" y="43535"/>
                    </a:cubicBezTo>
                    <a:lnTo>
                      <a:pt x="12805" y="43535"/>
                    </a:lnTo>
                    <a:cubicBezTo>
                      <a:pt x="12805" y="65730"/>
                      <a:pt x="29877" y="82803"/>
                      <a:pt x="52072" y="82803"/>
                    </a:cubicBezTo>
                    <a:lnTo>
                      <a:pt x="316699" y="82803"/>
                    </a:lnTo>
                    <a:cubicBezTo>
                      <a:pt x="328650" y="84510"/>
                      <a:pt x="340601" y="77681"/>
                      <a:pt x="347430" y="67437"/>
                    </a:cubicBezTo>
                    <a:close/>
                  </a:path>
                </a:pathLst>
              </a:custGeom>
              <a:solidFill>
                <a:srgbClr val="7F5639">
                  <a:alpha val="100000"/>
                </a:srgbClr>
              </a:solidFill>
              <a:ln>
                <a:prstDash val="solid"/>
                <a:headEnd type="none"/>
                <a:tailEnd type="none"/>
              </a:ln>
            </p:spPr>
          </p:sp>
          <p:sp>
            <p:nvSpPr>
              <p:cNvPr id="155" name="AutoShape 155"/>
              <p:cNvSpPr/>
              <p:nvPr/>
            </p:nvSpPr>
            <p:spPr>
              <a:xfrm>
                <a:off x="7856762" y="6055582"/>
                <a:ext cx="358528" cy="85364"/>
              </a:xfrm>
              <a:custGeom>
                <a:avLst/>
                <a:gdLst/>
                <a:ahLst/>
                <a:cxnLst/>
                <a:rect l="l" t="t" r="r" b="b"/>
                <a:pathLst>
                  <a:path w="358527" h="85363">
                    <a:moveTo>
                      <a:pt x="34999" y="26463"/>
                    </a:moveTo>
                    <a:lnTo>
                      <a:pt x="299627" y="26463"/>
                    </a:lnTo>
                    <a:cubicBezTo>
                      <a:pt x="321821" y="26463"/>
                      <a:pt x="338894" y="43535"/>
                      <a:pt x="338894" y="65730"/>
                    </a:cubicBezTo>
                    <a:cubicBezTo>
                      <a:pt x="338894" y="74267"/>
                      <a:pt x="337187" y="81096"/>
                      <a:pt x="332065" y="86217"/>
                    </a:cubicBezTo>
                    <a:cubicBezTo>
                      <a:pt x="344016" y="79388"/>
                      <a:pt x="350845" y="67438"/>
                      <a:pt x="350845" y="52072"/>
                    </a:cubicBezTo>
                    <a:lnTo>
                      <a:pt x="350845" y="52072"/>
                    </a:lnTo>
                    <a:cubicBezTo>
                      <a:pt x="350845" y="29877"/>
                      <a:pt x="333772" y="12805"/>
                      <a:pt x="311578" y="12805"/>
                    </a:cubicBezTo>
                    <a:lnTo>
                      <a:pt x="46950" y="12805"/>
                    </a:lnTo>
                    <a:cubicBezTo>
                      <a:pt x="33292" y="12805"/>
                      <a:pt x="21341" y="19634"/>
                      <a:pt x="12805" y="31585"/>
                    </a:cubicBezTo>
                    <a:cubicBezTo>
                      <a:pt x="19634" y="29877"/>
                      <a:pt x="26463" y="26463"/>
                      <a:pt x="34999" y="26463"/>
                    </a:cubicBezTo>
                    <a:close/>
                  </a:path>
                </a:pathLst>
              </a:custGeom>
              <a:solidFill>
                <a:srgbClr val="543622">
                  <a:alpha val="100000"/>
                </a:srgbClr>
              </a:solidFill>
              <a:ln>
                <a:prstDash val="solid"/>
                <a:headEnd type="none"/>
                <a:tailEnd type="none"/>
              </a:ln>
            </p:spPr>
          </p:sp>
          <p:sp>
            <p:nvSpPr>
              <p:cNvPr id="156" name="AutoShape 156"/>
              <p:cNvSpPr/>
              <p:nvPr/>
            </p:nvSpPr>
            <p:spPr>
              <a:xfrm>
                <a:off x="8430406" y="6067533"/>
                <a:ext cx="734128" cy="85364"/>
              </a:xfrm>
              <a:custGeom>
                <a:avLst/>
                <a:gdLst/>
                <a:ahLst/>
                <a:cxnLst/>
                <a:rect l="l" t="t" r="r" b="b"/>
                <a:pathLst>
                  <a:path w="734128" h="85363">
                    <a:moveTo>
                      <a:pt x="12804" y="12805"/>
                    </a:moveTo>
                    <a:lnTo>
                      <a:pt x="729860" y="12805"/>
                    </a:lnTo>
                    <a:lnTo>
                      <a:pt x="729860" y="72559"/>
                    </a:lnTo>
                    <a:lnTo>
                      <a:pt x="12804" y="72559"/>
                    </a:lnTo>
                    <a:close/>
                  </a:path>
                </a:pathLst>
              </a:custGeom>
              <a:solidFill>
                <a:srgbClr val="C3C6CB">
                  <a:alpha val="100000"/>
                </a:srgbClr>
              </a:solidFill>
              <a:ln>
                <a:prstDash val="solid"/>
                <a:headEnd type="none"/>
                <a:tailEnd type="none"/>
              </a:ln>
            </p:spPr>
          </p:sp>
          <p:sp>
            <p:nvSpPr>
              <p:cNvPr id="157" name="AutoShape 157"/>
              <p:cNvSpPr/>
              <p:nvPr/>
            </p:nvSpPr>
            <p:spPr>
              <a:xfrm>
                <a:off x="8430406" y="6108508"/>
                <a:ext cx="734128" cy="34145"/>
              </a:xfrm>
              <a:custGeom>
                <a:avLst/>
                <a:gdLst/>
                <a:ahLst/>
                <a:cxnLst/>
                <a:rect l="l" t="t" r="r" b="b"/>
                <a:pathLst>
                  <a:path w="734128" h="34145">
                    <a:moveTo>
                      <a:pt x="12804" y="12805"/>
                    </a:moveTo>
                    <a:lnTo>
                      <a:pt x="729860" y="12805"/>
                    </a:lnTo>
                    <a:lnTo>
                      <a:pt x="729860" y="29877"/>
                    </a:lnTo>
                    <a:lnTo>
                      <a:pt x="12804" y="29877"/>
                    </a:lnTo>
                    <a:close/>
                  </a:path>
                </a:pathLst>
              </a:custGeom>
              <a:solidFill>
                <a:srgbClr val="AEB1B5">
                  <a:alpha val="100000"/>
                </a:srgbClr>
              </a:solidFill>
              <a:ln>
                <a:prstDash val="solid"/>
                <a:headEnd type="none"/>
                <a:tailEnd type="none"/>
              </a:ln>
            </p:spPr>
          </p:sp>
          <p:sp>
            <p:nvSpPr>
              <p:cNvPr id="158" name="AutoShape 158"/>
              <p:cNvSpPr/>
              <p:nvPr/>
            </p:nvSpPr>
            <p:spPr>
              <a:xfrm>
                <a:off x="8430406" y="6067533"/>
                <a:ext cx="734128" cy="34145"/>
              </a:xfrm>
              <a:custGeom>
                <a:avLst/>
                <a:gdLst/>
                <a:ahLst/>
                <a:cxnLst/>
                <a:rect l="l" t="t" r="r" b="b"/>
                <a:pathLst>
                  <a:path w="734128" h="34145">
                    <a:moveTo>
                      <a:pt x="12804" y="12805"/>
                    </a:moveTo>
                    <a:lnTo>
                      <a:pt x="729860" y="12805"/>
                    </a:lnTo>
                    <a:lnTo>
                      <a:pt x="729860" y="29878"/>
                    </a:lnTo>
                    <a:lnTo>
                      <a:pt x="12804" y="29878"/>
                    </a:lnTo>
                    <a:close/>
                  </a:path>
                </a:pathLst>
              </a:custGeom>
              <a:solidFill>
                <a:srgbClr val="DBDCDD">
                  <a:alpha val="100000"/>
                </a:srgbClr>
              </a:solidFill>
              <a:ln>
                <a:prstDash val="solid"/>
                <a:headEnd type="none"/>
                <a:tailEnd type="none"/>
              </a:ln>
            </p:spPr>
          </p:sp>
          <p:sp>
            <p:nvSpPr>
              <p:cNvPr id="159" name="AutoShape 159"/>
              <p:cNvSpPr/>
              <p:nvPr/>
            </p:nvSpPr>
            <p:spPr>
              <a:xfrm>
                <a:off x="9145754" y="6052167"/>
                <a:ext cx="170727" cy="119509"/>
              </a:xfrm>
              <a:custGeom>
                <a:avLst/>
                <a:gdLst/>
                <a:ahLst/>
                <a:cxnLst/>
                <a:rect l="l" t="t" r="r" b="b"/>
                <a:pathLst>
                  <a:path w="170727" h="119509">
                    <a:moveTo>
                      <a:pt x="173288" y="79389"/>
                    </a:moveTo>
                    <a:lnTo>
                      <a:pt x="173288" y="38414"/>
                    </a:lnTo>
                    <a:cubicBezTo>
                      <a:pt x="173288" y="33292"/>
                      <a:pt x="169874" y="28170"/>
                      <a:pt x="164752" y="28170"/>
                    </a:cubicBezTo>
                    <a:lnTo>
                      <a:pt x="24755" y="12805"/>
                    </a:lnTo>
                    <a:cubicBezTo>
                      <a:pt x="17926" y="12805"/>
                      <a:pt x="12805" y="16219"/>
                      <a:pt x="12805" y="23048"/>
                    </a:cubicBezTo>
                    <a:lnTo>
                      <a:pt x="12805" y="96461"/>
                    </a:lnTo>
                    <a:cubicBezTo>
                      <a:pt x="12805" y="103290"/>
                      <a:pt x="17926" y="106705"/>
                      <a:pt x="24755" y="106705"/>
                    </a:cubicBezTo>
                    <a:lnTo>
                      <a:pt x="164752" y="91339"/>
                    </a:lnTo>
                    <a:cubicBezTo>
                      <a:pt x="169874" y="87925"/>
                      <a:pt x="173288" y="84510"/>
                      <a:pt x="173288" y="79389"/>
                    </a:cubicBezTo>
                    <a:close/>
                  </a:path>
                </a:pathLst>
              </a:custGeom>
              <a:solidFill>
                <a:srgbClr val="C3C6CB">
                  <a:alpha val="100000"/>
                </a:srgbClr>
              </a:solidFill>
              <a:ln>
                <a:prstDash val="solid"/>
                <a:headEnd type="none"/>
                <a:tailEnd type="none"/>
              </a:ln>
            </p:spPr>
          </p:sp>
          <p:sp>
            <p:nvSpPr>
              <p:cNvPr id="160" name="AutoShape 160"/>
              <p:cNvSpPr/>
              <p:nvPr/>
            </p:nvSpPr>
            <p:spPr>
              <a:xfrm>
                <a:off x="9145754" y="6050461"/>
                <a:ext cx="170727" cy="68291"/>
              </a:xfrm>
              <a:custGeom>
                <a:avLst/>
                <a:gdLst/>
                <a:ahLst/>
                <a:cxnLst/>
                <a:rect l="l" t="t" r="r" b="b"/>
                <a:pathLst>
                  <a:path w="170727" h="68290">
                    <a:moveTo>
                      <a:pt x="24755" y="29877"/>
                    </a:moveTo>
                    <a:lnTo>
                      <a:pt x="164752" y="45243"/>
                    </a:lnTo>
                    <a:cubicBezTo>
                      <a:pt x="169874" y="45243"/>
                      <a:pt x="173288" y="50364"/>
                      <a:pt x="173288" y="55486"/>
                    </a:cubicBezTo>
                    <a:lnTo>
                      <a:pt x="173288" y="38414"/>
                    </a:lnTo>
                    <a:cubicBezTo>
                      <a:pt x="173288" y="33292"/>
                      <a:pt x="169874" y="28170"/>
                      <a:pt x="164752" y="28170"/>
                    </a:cubicBezTo>
                    <a:lnTo>
                      <a:pt x="24755" y="12805"/>
                    </a:lnTo>
                    <a:cubicBezTo>
                      <a:pt x="17926" y="12805"/>
                      <a:pt x="12805" y="16219"/>
                      <a:pt x="12805" y="23048"/>
                    </a:cubicBezTo>
                    <a:lnTo>
                      <a:pt x="12805" y="40121"/>
                    </a:lnTo>
                    <a:cubicBezTo>
                      <a:pt x="12805" y="33292"/>
                      <a:pt x="17926" y="29877"/>
                      <a:pt x="24755" y="29877"/>
                    </a:cubicBezTo>
                    <a:close/>
                  </a:path>
                </a:pathLst>
              </a:custGeom>
              <a:solidFill>
                <a:srgbClr val="DBDCDD">
                  <a:alpha val="100000"/>
                </a:srgbClr>
              </a:solidFill>
              <a:ln>
                <a:prstDash val="solid"/>
                <a:headEnd type="none"/>
                <a:tailEnd type="none"/>
              </a:ln>
            </p:spPr>
          </p:sp>
          <p:sp>
            <p:nvSpPr>
              <p:cNvPr id="161" name="AutoShape 161"/>
              <p:cNvSpPr/>
              <p:nvPr/>
            </p:nvSpPr>
            <p:spPr>
              <a:xfrm>
                <a:off x="9145754" y="6096557"/>
                <a:ext cx="170727" cy="68291"/>
              </a:xfrm>
              <a:custGeom>
                <a:avLst/>
                <a:gdLst/>
                <a:ahLst/>
                <a:cxnLst/>
                <a:rect l="l" t="t" r="r" b="b"/>
                <a:pathLst>
                  <a:path w="170727" h="68290">
                    <a:moveTo>
                      <a:pt x="164752" y="43536"/>
                    </a:moveTo>
                    <a:cubicBezTo>
                      <a:pt x="169874" y="43536"/>
                      <a:pt x="173288" y="38414"/>
                      <a:pt x="173288" y="33292"/>
                    </a:cubicBezTo>
                    <a:lnTo>
                      <a:pt x="173288" y="12805"/>
                    </a:lnTo>
                    <a:cubicBezTo>
                      <a:pt x="173288" y="17927"/>
                      <a:pt x="169874" y="23048"/>
                      <a:pt x="164752" y="23048"/>
                    </a:cubicBezTo>
                    <a:lnTo>
                      <a:pt x="24755" y="38414"/>
                    </a:lnTo>
                    <a:cubicBezTo>
                      <a:pt x="17926" y="38414"/>
                      <a:pt x="12805" y="34999"/>
                      <a:pt x="12805" y="28170"/>
                    </a:cubicBezTo>
                    <a:lnTo>
                      <a:pt x="12805" y="48657"/>
                    </a:lnTo>
                    <a:cubicBezTo>
                      <a:pt x="12805" y="55486"/>
                      <a:pt x="17926" y="58901"/>
                      <a:pt x="24755" y="58901"/>
                    </a:cubicBezTo>
                    <a:lnTo>
                      <a:pt x="164752" y="43536"/>
                    </a:lnTo>
                    <a:close/>
                  </a:path>
                </a:pathLst>
              </a:custGeom>
              <a:solidFill>
                <a:srgbClr val="AEB1B5">
                  <a:alpha val="100000"/>
                </a:srgbClr>
              </a:solidFill>
              <a:ln>
                <a:prstDash val="solid"/>
                <a:headEnd type="none"/>
                <a:tailEnd type="none"/>
              </a:ln>
            </p:spPr>
          </p:sp>
          <p:sp>
            <p:nvSpPr>
              <p:cNvPr id="162" name="AutoShape 162"/>
              <p:cNvSpPr/>
              <p:nvPr/>
            </p:nvSpPr>
            <p:spPr>
              <a:xfrm>
                <a:off x="5835846" y="5884815"/>
                <a:ext cx="853637" cy="375600"/>
              </a:xfrm>
              <a:custGeom>
                <a:avLst/>
                <a:gdLst/>
                <a:ahLst/>
                <a:cxnLst/>
                <a:rect l="l" t="t" r="r" b="b"/>
                <a:pathLst>
                  <a:path w="853636" h="375600">
                    <a:moveTo>
                      <a:pt x="821555" y="364543"/>
                    </a:moveTo>
                    <a:lnTo>
                      <a:pt x="855701" y="163084"/>
                    </a:lnTo>
                    <a:cubicBezTo>
                      <a:pt x="782288" y="139182"/>
                      <a:pt x="708875" y="122109"/>
                      <a:pt x="633755" y="108451"/>
                    </a:cubicBezTo>
                    <a:lnTo>
                      <a:pt x="142060" y="14551"/>
                    </a:lnTo>
                    <a:cubicBezTo>
                      <a:pt x="87427" y="4308"/>
                      <a:pt x="34502" y="40160"/>
                      <a:pt x="25965" y="94793"/>
                    </a:cubicBezTo>
                    <a:lnTo>
                      <a:pt x="14014" y="157962"/>
                    </a:lnTo>
                    <a:cubicBezTo>
                      <a:pt x="5478" y="212595"/>
                      <a:pt x="43038" y="263814"/>
                      <a:pt x="97671" y="272350"/>
                    </a:cubicBezTo>
                    <a:lnTo>
                      <a:pt x="592780" y="344055"/>
                    </a:lnTo>
                    <a:cubicBezTo>
                      <a:pt x="667900" y="354299"/>
                      <a:pt x="744728" y="361128"/>
                      <a:pt x="821555" y="364543"/>
                    </a:cubicBezTo>
                    <a:close/>
                  </a:path>
                </a:pathLst>
              </a:custGeom>
              <a:solidFill>
                <a:srgbClr val="FFC000">
                  <a:alpha val="100000"/>
                </a:srgbClr>
              </a:solidFill>
              <a:ln>
                <a:prstDash val="solid"/>
                <a:headEnd type="none"/>
                <a:tailEnd type="none"/>
              </a:ln>
            </p:spPr>
          </p:sp>
          <p:sp>
            <p:nvSpPr>
              <p:cNvPr id="163" name="AutoShape 163"/>
              <p:cNvSpPr/>
              <p:nvPr/>
            </p:nvSpPr>
            <p:spPr>
              <a:xfrm>
                <a:off x="5871201" y="5883106"/>
                <a:ext cx="819492" cy="204873"/>
              </a:xfrm>
              <a:custGeom>
                <a:avLst/>
                <a:gdLst/>
                <a:ahLst/>
                <a:cxnLst/>
                <a:rect l="l" t="t" r="r" b="b"/>
                <a:pathLst>
                  <a:path w="819491" h="204872">
                    <a:moveTo>
                      <a:pt x="562547" y="134063"/>
                    </a:moveTo>
                    <a:cubicBezTo>
                      <a:pt x="647911" y="149428"/>
                      <a:pt x="731567" y="171623"/>
                      <a:pt x="813516" y="198939"/>
                    </a:cubicBezTo>
                    <a:lnTo>
                      <a:pt x="818638" y="163087"/>
                    </a:lnTo>
                    <a:cubicBezTo>
                      <a:pt x="745225" y="139184"/>
                      <a:pt x="671813" y="122112"/>
                      <a:pt x="596692" y="108454"/>
                    </a:cubicBezTo>
                    <a:lnTo>
                      <a:pt x="104997" y="14554"/>
                    </a:lnTo>
                    <a:cubicBezTo>
                      <a:pt x="69145" y="7725"/>
                      <a:pt x="34999" y="21383"/>
                      <a:pt x="12805" y="46992"/>
                    </a:cubicBezTo>
                    <a:cubicBezTo>
                      <a:pt x="29877" y="38455"/>
                      <a:pt x="50365" y="36748"/>
                      <a:pt x="70852" y="40163"/>
                    </a:cubicBezTo>
                    <a:lnTo>
                      <a:pt x="562547" y="134063"/>
                    </a:lnTo>
                    <a:close/>
                  </a:path>
                </a:pathLst>
              </a:custGeom>
              <a:solidFill>
                <a:srgbClr val="FFD345">
                  <a:alpha val="100000"/>
                </a:srgbClr>
              </a:solidFill>
              <a:ln>
                <a:prstDash val="solid"/>
                <a:headEnd type="none"/>
                <a:tailEnd type="none"/>
              </a:ln>
            </p:spPr>
          </p:sp>
          <p:sp>
            <p:nvSpPr>
              <p:cNvPr id="164" name="AutoShape 164"/>
              <p:cNvSpPr/>
              <p:nvPr/>
            </p:nvSpPr>
            <p:spPr>
              <a:xfrm>
                <a:off x="5835846" y="5886562"/>
                <a:ext cx="836565" cy="375600"/>
              </a:xfrm>
              <a:custGeom>
                <a:avLst/>
                <a:gdLst/>
                <a:ahLst/>
                <a:cxnLst/>
                <a:rect l="l" t="t" r="r" b="b"/>
                <a:pathLst>
                  <a:path w="836564" h="375600">
                    <a:moveTo>
                      <a:pt x="821555" y="362796"/>
                    </a:moveTo>
                    <a:lnTo>
                      <a:pt x="830092" y="309870"/>
                    </a:lnTo>
                    <a:cubicBezTo>
                      <a:pt x="775459" y="306455"/>
                      <a:pt x="719119" y="299626"/>
                      <a:pt x="664486" y="292798"/>
                    </a:cubicBezTo>
                    <a:lnTo>
                      <a:pt x="169376" y="221092"/>
                    </a:lnTo>
                    <a:cubicBezTo>
                      <a:pt x="114744" y="212555"/>
                      <a:pt x="77183" y="161337"/>
                      <a:pt x="85720" y="106705"/>
                    </a:cubicBezTo>
                    <a:lnTo>
                      <a:pt x="95963" y="43535"/>
                    </a:lnTo>
                    <a:cubicBezTo>
                      <a:pt x="97671" y="33292"/>
                      <a:pt x="101085" y="23048"/>
                      <a:pt x="106207" y="12805"/>
                    </a:cubicBezTo>
                    <a:cubicBezTo>
                      <a:pt x="65233" y="19634"/>
                      <a:pt x="31087" y="50364"/>
                      <a:pt x="24258" y="93046"/>
                    </a:cubicBezTo>
                    <a:lnTo>
                      <a:pt x="14014" y="156216"/>
                    </a:lnTo>
                    <a:cubicBezTo>
                      <a:pt x="5478" y="210849"/>
                      <a:pt x="43038" y="262067"/>
                      <a:pt x="97671" y="270603"/>
                    </a:cubicBezTo>
                    <a:lnTo>
                      <a:pt x="592780" y="342308"/>
                    </a:lnTo>
                    <a:cubicBezTo>
                      <a:pt x="667900" y="352552"/>
                      <a:pt x="744728" y="359381"/>
                      <a:pt x="821555" y="362796"/>
                    </a:cubicBezTo>
                    <a:close/>
                  </a:path>
                </a:pathLst>
              </a:custGeom>
              <a:solidFill>
                <a:srgbClr val="FFAB03">
                  <a:alpha val="100000"/>
                </a:srgbClr>
              </a:solidFill>
              <a:ln>
                <a:prstDash val="solid"/>
                <a:headEnd type="none"/>
                <a:tailEnd type="none"/>
              </a:ln>
            </p:spPr>
          </p:sp>
          <p:sp>
            <p:nvSpPr>
              <p:cNvPr id="165" name="AutoShape 165"/>
              <p:cNvSpPr/>
              <p:nvPr/>
            </p:nvSpPr>
            <p:spPr>
              <a:xfrm>
                <a:off x="5835846" y="5883108"/>
                <a:ext cx="358528" cy="307309"/>
              </a:xfrm>
              <a:custGeom>
                <a:avLst/>
                <a:gdLst/>
                <a:ahLst/>
                <a:cxnLst/>
                <a:rect l="l" t="t" r="r" b="b"/>
                <a:pathLst>
                  <a:path w="358527" h="307309">
                    <a:moveTo>
                      <a:pt x="142060" y="14551"/>
                    </a:moveTo>
                    <a:cubicBezTo>
                      <a:pt x="87427" y="4308"/>
                      <a:pt x="34502" y="40160"/>
                      <a:pt x="25965" y="94793"/>
                    </a:cubicBezTo>
                    <a:lnTo>
                      <a:pt x="14014" y="159670"/>
                    </a:lnTo>
                    <a:cubicBezTo>
                      <a:pt x="5478" y="214303"/>
                      <a:pt x="43038" y="265521"/>
                      <a:pt x="97671" y="274057"/>
                    </a:cubicBezTo>
                    <a:lnTo>
                      <a:pt x="311080" y="304788"/>
                    </a:lnTo>
                    <a:lnTo>
                      <a:pt x="353762" y="55526"/>
                    </a:lnTo>
                    <a:lnTo>
                      <a:pt x="142060" y="14551"/>
                    </a:lnTo>
                    <a:close/>
                  </a:path>
                </a:pathLst>
              </a:custGeom>
              <a:solidFill>
                <a:srgbClr val="6A452B">
                  <a:alpha val="100000"/>
                </a:srgbClr>
              </a:solidFill>
              <a:ln>
                <a:prstDash val="solid"/>
                <a:headEnd type="none"/>
                <a:tailEnd type="none"/>
              </a:ln>
            </p:spPr>
          </p:sp>
          <p:sp>
            <p:nvSpPr>
              <p:cNvPr id="166" name="AutoShape 166"/>
              <p:cNvSpPr/>
              <p:nvPr/>
            </p:nvSpPr>
            <p:spPr>
              <a:xfrm>
                <a:off x="5835846" y="5884855"/>
                <a:ext cx="324382" cy="307309"/>
              </a:xfrm>
              <a:custGeom>
                <a:avLst/>
                <a:gdLst/>
                <a:ahLst/>
                <a:cxnLst/>
                <a:rect l="l" t="t" r="r" b="b"/>
                <a:pathLst>
                  <a:path w="324382" h="307309">
                    <a:moveTo>
                      <a:pt x="311080" y="303041"/>
                    </a:moveTo>
                    <a:lnTo>
                      <a:pt x="321324" y="243287"/>
                    </a:lnTo>
                    <a:lnTo>
                      <a:pt x="169376" y="221092"/>
                    </a:lnTo>
                    <a:cubicBezTo>
                      <a:pt x="114744" y="212556"/>
                      <a:pt x="77183" y="161338"/>
                      <a:pt x="85720" y="106705"/>
                    </a:cubicBezTo>
                    <a:lnTo>
                      <a:pt x="95963" y="43535"/>
                    </a:lnTo>
                    <a:cubicBezTo>
                      <a:pt x="97671" y="33292"/>
                      <a:pt x="101085" y="23048"/>
                      <a:pt x="106207" y="12805"/>
                    </a:cubicBezTo>
                    <a:cubicBezTo>
                      <a:pt x="65233" y="19634"/>
                      <a:pt x="31087" y="50365"/>
                      <a:pt x="24258" y="93047"/>
                    </a:cubicBezTo>
                    <a:lnTo>
                      <a:pt x="14014" y="157923"/>
                    </a:lnTo>
                    <a:cubicBezTo>
                      <a:pt x="5478" y="212556"/>
                      <a:pt x="43038" y="263774"/>
                      <a:pt x="97671" y="272311"/>
                    </a:cubicBezTo>
                    <a:lnTo>
                      <a:pt x="311080" y="303041"/>
                    </a:lnTo>
                    <a:close/>
                  </a:path>
                </a:pathLst>
              </a:custGeom>
              <a:solidFill>
                <a:srgbClr val="543622">
                  <a:alpha val="100000"/>
                </a:srgbClr>
              </a:solidFill>
              <a:ln>
                <a:prstDash val="solid"/>
                <a:headEnd type="none"/>
                <a:tailEnd type="none"/>
              </a:ln>
            </p:spPr>
          </p:sp>
          <p:sp>
            <p:nvSpPr>
              <p:cNvPr id="167" name="AutoShape 167"/>
              <p:cNvSpPr/>
              <p:nvPr/>
            </p:nvSpPr>
            <p:spPr>
              <a:xfrm>
                <a:off x="5871201" y="5883106"/>
                <a:ext cx="324382" cy="307309"/>
              </a:xfrm>
              <a:custGeom>
                <a:avLst/>
                <a:gdLst/>
                <a:ahLst/>
                <a:cxnLst/>
                <a:rect l="l" t="t" r="r" b="b"/>
                <a:pathLst>
                  <a:path w="324382" h="307309">
                    <a:moveTo>
                      <a:pt x="70852" y="40163"/>
                    </a:moveTo>
                    <a:lnTo>
                      <a:pt x="282554" y="81137"/>
                    </a:lnTo>
                    <a:lnTo>
                      <a:pt x="244994" y="299669"/>
                    </a:lnTo>
                    <a:lnTo>
                      <a:pt x="274018" y="304790"/>
                    </a:lnTo>
                    <a:lnTo>
                      <a:pt x="316699" y="55528"/>
                    </a:lnTo>
                    <a:lnTo>
                      <a:pt x="104997" y="14554"/>
                    </a:lnTo>
                    <a:cubicBezTo>
                      <a:pt x="69145" y="7725"/>
                      <a:pt x="34999" y="21383"/>
                      <a:pt x="12805" y="46992"/>
                    </a:cubicBezTo>
                    <a:cubicBezTo>
                      <a:pt x="31585" y="38455"/>
                      <a:pt x="50365" y="36748"/>
                      <a:pt x="70852" y="40163"/>
                    </a:cubicBezTo>
                    <a:close/>
                  </a:path>
                </a:pathLst>
              </a:custGeom>
              <a:solidFill>
                <a:srgbClr val="7F5639">
                  <a:alpha val="100000"/>
                </a:srgbClr>
              </a:solidFill>
              <a:ln>
                <a:prstDash val="solid"/>
                <a:headEnd type="none"/>
                <a:tailEnd type="none"/>
              </a:ln>
            </p:spPr>
          </p:sp>
          <p:sp>
            <p:nvSpPr>
              <p:cNvPr id="168" name="AutoShape 168"/>
              <p:cNvSpPr/>
              <p:nvPr/>
            </p:nvSpPr>
            <p:spPr>
              <a:xfrm>
                <a:off x="6637506" y="5981908"/>
                <a:ext cx="153655" cy="341455"/>
              </a:xfrm>
              <a:custGeom>
                <a:avLst/>
                <a:gdLst/>
                <a:ahLst/>
                <a:cxnLst/>
                <a:rect l="l" t="t" r="r" b="b"/>
                <a:pathLst>
                  <a:path w="153654" h="341454">
                    <a:moveTo>
                      <a:pt x="95015" y="318668"/>
                    </a:moveTo>
                    <a:lnTo>
                      <a:pt x="141112" y="42089"/>
                    </a:lnTo>
                    <a:cubicBezTo>
                      <a:pt x="142819" y="31846"/>
                      <a:pt x="135990" y="21602"/>
                      <a:pt x="125746" y="19895"/>
                    </a:cubicBezTo>
                    <a:lnTo>
                      <a:pt x="81357" y="13066"/>
                    </a:lnTo>
                    <a:cubicBezTo>
                      <a:pt x="71113" y="11359"/>
                      <a:pt x="60870" y="18188"/>
                      <a:pt x="59162" y="28431"/>
                    </a:cubicBezTo>
                    <a:lnTo>
                      <a:pt x="13066" y="305010"/>
                    </a:lnTo>
                    <a:cubicBezTo>
                      <a:pt x="11359" y="315253"/>
                      <a:pt x="18188" y="325497"/>
                      <a:pt x="28432" y="327204"/>
                    </a:cubicBezTo>
                    <a:lnTo>
                      <a:pt x="72821" y="334033"/>
                    </a:lnTo>
                    <a:cubicBezTo>
                      <a:pt x="83064" y="335741"/>
                      <a:pt x="93308" y="328912"/>
                      <a:pt x="95015" y="318668"/>
                    </a:cubicBezTo>
                    <a:close/>
                  </a:path>
                </a:pathLst>
              </a:custGeom>
              <a:solidFill>
                <a:srgbClr val="FFC000">
                  <a:alpha val="100000"/>
                </a:srgbClr>
              </a:solidFill>
              <a:ln>
                <a:prstDash val="solid"/>
                <a:headEnd type="none"/>
                <a:tailEnd type="none"/>
              </a:ln>
            </p:spPr>
          </p:sp>
          <p:sp>
            <p:nvSpPr>
              <p:cNvPr id="169" name="AutoShape 169"/>
              <p:cNvSpPr/>
              <p:nvPr/>
            </p:nvSpPr>
            <p:spPr>
              <a:xfrm>
                <a:off x="6690693" y="5983553"/>
                <a:ext cx="85364" cy="324382"/>
              </a:xfrm>
              <a:custGeom>
                <a:avLst/>
                <a:gdLst/>
                <a:ahLst/>
                <a:cxnLst/>
                <a:rect l="l" t="t" r="r" b="b"/>
                <a:pathLst>
                  <a:path w="85363" h="324382">
                    <a:moveTo>
                      <a:pt x="34999" y="25079"/>
                    </a:moveTo>
                    <a:cubicBezTo>
                      <a:pt x="57194" y="28494"/>
                      <a:pt x="72559" y="50688"/>
                      <a:pt x="69145" y="72883"/>
                    </a:cubicBezTo>
                    <a:lnTo>
                      <a:pt x="29877" y="305072"/>
                    </a:lnTo>
                    <a:cubicBezTo>
                      <a:pt x="28170" y="313608"/>
                      <a:pt x="24755" y="320437"/>
                      <a:pt x="19634" y="325560"/>
                    </a:cubicBezTo>
                    <a:cubicBezTo>
                      <a:pt x="33292" y="320437"/>
                      <a:pt x="43536" y="308487"/>
                      <a:pt x="45243" y="293121"/>
                    </a:cubicBezTo>
                    <a:lnTo>
                      <a:pt x="84510" y="60932"/>
                    </a:lnTo>
                    <a:cubicBezTo>
                      <a:pt x="87925" y="38737"/>
                      <a:pt x="72559" y="16543"/>
                      <a:pt x="50365" y="13128"/>
                    </a:cubicBezTo>
                    <a:cubicBezTo>
                      <a:pt x="34999" y="11421"/>
                      <a:pt x="21341" y="16543"/>
                      <a:pt x="12805" y="26786"/>
                    </a:cubicBezTo>
                    <a:cubicBezTo>
                      <a:pt x="19634" y="25079"/>
                      <a:pt x="26463" y="23372"/>
                      <a:pt x="34999" y="25079"/>
                    </a:cubicBezTo>
                    <a:close/>
                  </a:path>
                </a:pathLst>
              </a:custGeom>
              <a:solidFill>
                <a:srgbClr val="FFD345">
                  <a:alpha val="100000"/>
                </a:srgbClr>
              </a:solidFill>
              <a:ln>
                <a:prstDash val="solid"/>
                <a:headEnd type="none"/>
                <a:tailEnd type="none"/>
              </a:ln>
            </p:spPr>
          </p:sp>
          <p:sp>
            <p:nvSpPr>
              <p:cNvPr id="170" name="AutoShape 170"/>
              <p:cNvSpPr/>
              <p:nvPr/>
            </p:nvSpPr>
            <p:spPr>
              <a:xfrm>
                <a:off x="6640707" y="5985584"/>
                <a:ext cx="102436" cy="324382"/>
              </a:xfrm>
              <a:custGeom>
                <a:avLst/>
                <a:gdLst/>
                <a:ahLst/>
                <a:cxnLst/>
                <a:rect l="l" t="t" r="r" b="b"/>
                <a:pathLst>
                  <a:path w="102436" h="324382">
                    <a:moveTo>
                      <a:pt x="90107" y="308163"/>
                    </a:moveTo>
                    <a:cubicBezTo>
                      <a:pt x="84985" y="309870"/>
                      <a:pt x="78156" y="309870"/>
                      <a:pt x="73034" y="308163"/>
                    </a:cubicBezTo>
                    <a:cubicBezTo>
                      <a:pt x="50840" y="304749"/>
                      <a:pt x="35474" y="282554"/>
                      <a:pt x="38889" y="260359"/>
                    </a:cubicBezTo>
                    <a:lnTo>
                      <a:pt x="78156" y="28170"/>
                    </a:lnTo>
                    <a:cubicBezTo>
                      <a:pt x="79863" y="23048"/>
                      <a:pt x="81571" y="16219"/>
                      <a:pt x="84985" y="12805"/>
                    </a:cubicBezTo>
                    <a:cubicBezTo>
                      <a:pt x="69620" y="16219"/>
                      <a:pt x="55961" y="29877"/>
                      <a:pt x="54254" y="46950"/>
                    </a:cubicBezTo>
                    <a:lnTo>
                      <a:pt x="13280" y="279140"/>
                    </a:lnTo>
                    <a:cubicBezTo>
                      <a:pt x="9865" y="301334"/>
                      <a:pt x="25231" y="323529"/>
                      <a:pt x="47425" y="326943"/>
                    </a:cubicBezTo>
                    <a:cubicBezTo>
                      <a:pt x="64498" y="330358"/>
                      <a:pt x="81571" y="321821"/>
                      <a:pt x="90107" y="308163"/>
                    </a:cubicBezTo>
                    <a:close/>
                  </a:path>
                </a:pathLst>
              </a:custGeom>
              <a:solidFill>
                <a:srgbClr val="FFAB03">
                  <a:alpha val="100000"/>
                </a:srgbClr>
              </a:solidFill>
              <a:ln>
                <a:prstDash val="solid"/>
                <a:headEnd type="none"/>
                <a:tailEnd type="none"/>
              </a:ln>
            </p:spPr>
          </p:sp>
          <p:sp>
            <p:nvSpPr>
              <p:cNvPr id="171" name="AutoShape 171"/>
              <p:cNvSpPr/>
              <p:nvPr/>
            </p:nvSpPr>
            <p:spPr>
              <a:xfrm>
                <a:off x="6181662" y="6019468"/>
                <a:ext cx="358528" cy="136582"/>
              </a:xfrm>
              <a:custGeom>
                <a:avLst/>
                <a:gdLst/>
                <a:ahLst/>
                <a:cxnLst/>
                <a:rect l="l" t="t" r="r" b="b"/>
                <a:pathLst>
                  <a:path w="358527" h="136581">
                    <a:moveTo>
                      <a:pt x="13068" y="69406"/>
                    </a:moveTo>
                    <a:lnTo>
                      <a:pt x="19897" y="28431"/>
                    </a:lnTo>
                    <a:cubicBezTo>
                      <a:pt x="21604" y="18188"/>
                      <a:pt x="30141" y="11359"/>
                      <a:pt x="40384" y="13066"/>
                    </a:cubicBezTo>
                    <a:lnTo>
                      <a:pt x="337450" y="62577"/>
                    </a:lnTo>
                    <a:cubicBezTo>
                      <a:pt x="347694" y="64284"/>
                      <a:pt x="354523" y="72821"/>
                      <a:pt x="352816" y="83064"/>
                    </a:cubicBezTo>
                    <a:lnTo>
                      <a:pt x="345986" y="124039"/>
                    </a:lnTo>
                    <a:cubicBezTo>
                      <a:pt x="344279" y="134283"/>
                      <a:pt x="335743" y="141112"/>
                      <a:pt x="325499" y="139404"/>
                    </a:cubicBezTo>
                    <a:lnTo>
                      <a:pt x="26726" y="89893"/>
                    </a:lnTo>
                    <a:cubicBezTo>
                      <a:pt x="18190" y="88186"/>
                      <a:pt x="11361" y="77943"/>
                      <a:pt x="13068" y="69406"/>
                    </a:cubicBezTo>
                    <a:close/>
                  </a:path>
                </a:pathLst>
              </a:custGeom>
              <a:solidFill>
                <a:srgbClr val="6A452B">
                  <a:alpha val="100000"/>
                </a:srgbClr>
              </a:solidFill>
              <a:ln>
                <a:prstDash val="solid"/>
                <a:headEnd type="none"/>
                <a:tailEnd type="none"/>
              </a:ln>
            </p:spPr>
          </p:sp>
          <p:sp>
            <p:nvSpPr>
              <p:cNvPr id="172" name="AutoShape 172"/>
              <p:cNvSpPr/>
              <p:nvPr/>
            </p:nvSpPr>
            <p:spPr>
              <a:xfrm>
                <a:off x="6183112" y="6026558"/>
                <a:ext cx="341455" cy="136582"/>
              </a:xfrm>
              <a:custGeom>
                <a:avLst/>
                <a:gdLst/>
                <a:ahLst/>
                <a:cxnLst/>
                <a:rect l="l" t="t" r="r" b="b"/>
                <a:pathLst>
                  <a:path w="341454" h="136581">
                    <a:moveTo>
                      <a:pt x="334293" y="118656"/>
                    </a:moveTo>
                    <a:cubicBezTo>
                      <a:pt x="327464" y="122071"/>
                      <a:pt x="318928" y="123777"/>
                      <a:pt x="310391" y="122071"/>
                    </a:cubicBezTo>
                    <a:lnTo>
                      <a:pt x="54300" y="79389"/>
                    </a:lnTo>
                    <a:cubicBezTo>
                      <a:pt x="33813" y="75974"/>
                      <a:pt x="18447" y="55486"/>
                      <a:pt x="21862" y="34999"/>
                    </a:cubicBezTo>
                    <a:cubicBezTo>
                      <a:pt x="23569" y="26463"/>
                      <a:pt x="26984" y="19634"/>
                      <a:pt x="33813" y="12805"/>
                    </a:cubicBezTo>
                    <a:cubicBezTo>
                      <a:pt x="23569" y="17927"/>
                      <a:pt x="15033" y="28170"/>
                      <a:pt x="13326" y="40121"/>
                    </a:cubicBezTo>
                    <a:lnTo>
                      <a:pt x="13326" y="40121"/>
                    </a:lnTo>
                    <a:cubicBezTo>
                      <a:pt x="9911" y="60609"/>
                      <a:pt x="23569" y="81096"/>
                      <a:pt x="45764" y="84510"/>
                    </a:cubicBezTo>
                    <a:lnTo>
                      <a:pt x="301855" y="127192"/>
                    </a:lnTo>
                    <a:cubicBezTo>
                      <a:pt x="313806" y="130607"/>
                      <a:pt x="325757" y="127192"/>
                      <a:pt x="334293" y="118656"/>
                    </a:cubicBezTo>
                    <a:close/>
                  </a:path>
                </a:pathLst>
              </a:custGeom>
              <a:solidFill>
                <a:srgbClr val="7F5639">
                  <a:alpha val="100000"/>
                </a:srgbClr>
              </a:solidFill>
              <a:ln>
                <a:prstDash val="solid"/>
                <a:headEnd type="none"/>
                <a:tailEnd type="none"/>
              </a:ln>
            </p:spPr>
          </p:sp>
          <p:sp>
            <p:nvSpPr>
              <p:cNvPr id="173" name="AutoShape 173"/>
              <p:cNvSpPr/>
              <p:nvPr/>
            </p:nvSpPr>
            <p:spPr>
              <a:xfrm>
                <a:off x="6193876" y="6022817"/>
                <a:ext cx="341455" cy="136582"/>
              </a:xfrm>
              <a:custGeom>
                <a:avLst/>
                <a:gdLst/>
                <a:ahLst/>
                <a:cxnLst/>
                <a:rect l="l" t="t" r="r" b="b"/>
                <a:pathLst>
                  <a:path w="341454" h="136581">
                    <a:moveTo>
                      <a:pt x="34999" y="23375"/>
                    </a:moveTo>
                    <a:lnTo>
                      <a:pt x="291090" y="66057"/>
                    </a:lnTo>
                    <a:cubicBezTo>
                      <a:pt x="311578" y="69472"/>
                      <a:pt x="326943" y="89959"/>
                      <a:pt x="323528" y="110446"/>
                    </a:cubicBezTo>
                    <a:cubicBezTo>
                      <a:pt x="321821" y="117276"/>
                      <a:pt x="318407" y="124105"/>
                      <a:pt x="313285" y="129226"/>
                    </a:cubicBezTo>
                    <a:cubicBezTo>
                      <a:pt x="325236" y="124105"/>
                      <a:pt x="333772" y="113861"/>
                      <a:pt x="337187" y="100203"/>
                    </a:cubicBezTo>
                    <a:lnTo>
                      <a:pt x="337187" y="100203"/>
                    </a:lnTo>
                    <a:cubicBezTo>
                      <a:pt x="340601" y="79715"/>
                      <a:pt x="326943" y="59228"/>
                      <a:pt x="304748" y="55814"/>
                    </a:cubicBezTo>
                    <a:lnTo>
                      <a:pt x="48657" y="13132"/>
                    </a:lnTo>
                    <a:cubicBezTo>
                      <a:pt x="34999" y="11424"/>
                      <a:pt x="21341" y="16546"/>
                      <a:pt x="12805" y="25082"/>
                    </a:cubicBezTo>
                    <a:cubicBezTo>
                      <a:pt x="19634" y="23375"/>
                      <a:pt x="26463" y="21668"/>
                      <a:pt x="34999" y="23375"/>
                    </a:cubicBezTo>
                    <a:close/>
                  </a:path>
                </a:pathLst>
              </a:custGeom>
              <a:solidFill>
                <a:srgbClr val="543622">
                  <a:alpha val="100000"/>
                </a:srgbClr>
              </a:solidFill>
              <a:ln>
                <a:prstDash val="solid"/>
                <a:headEnd type="none"/>
                <a:tailEnd type="none"/>
              </a:ln>
            </p:spPr>
          </p:sp>
          <p:sp>
            <p:nvSpPr>
              <p:cNvPr id="174" name="AutoShape 174"/>
              <p:cNvSpPr/>
              <p:nvPr/>
            </p:nvSpPr>
            <p:spPr>
              <a:xfrm>
                <a:off x="6737394" y="6119727"/>
                <a:ext cx="717055" cy="187800"/>
              </a:xfrm>
              <a:custGeom>
                <a:avLst/>
                <a:gdLst/>
                <a:ahLst/>
                <a:cxnLst/>
                <a:rect l="l" t="t" r="r" b="b"/>
                <a:pathLst>
                  <a:path w="717055" h="187800">
                    <a:moveTo>
                      <a:pt x="14753" y="71994"/>
                    </a:moveTo>
                    <a:lnTo>
                      <a:pt x="24395" y="14753"/>
                    </a:lnTo>
                    <a:lnTo>
                      <a:pt x="716331" y="131304"/>
                    </a:lnTo>
                    <a:lnTo>
                      <a:pt x="706690" y="188545"/>
                    </a:lnTo>
                    <a:close/>
                  </a:path>
                </a:pathLst>
              </a:custGeom>
              <a:solidFill>
                <a:srgbClr val="C3C6CB">
                  <a:alpha val="100000"/>
                </a:srgbClr>
              </a:solidFill>
              <a:ln>
                <a:prstDash val="solid"/>
                <a:headEnd type="none"/>
                <a:tailEnd type="none"/>
              </a:ln>
            </p:spPr>
          </p:sp>
          <p:sp>
            <p:nvSpPr>
              <p:cNvPr id="175" name="AutoShape 175"/>
              <p:cNvSpPr/>
              <p:nvPr/>
            </p:nvSpPr>
            <p:spPr>
              <a:xfrm>
                <a:off x="6735936" y="6159956"/>
                <a:ext cx="717055" cy="153655"/>
              </a:xfrm>
              <a:custGeom>
                <a:avLst/>
                <a:gdLst/>
                <a:ahLst/>
                <a:cxnLst/>
                <a:rect l="l" t="t" r="r" b="b"/>
                <a:pathLst>
                  <a:path w="717055" h="153654">
                    <a:moveTo>
                      <a:pt x="14753" y="31589"/>
                    </a:moveTo>
                    <a:lnTo>
                      <a:pt x="17589" y="14753"/>
                    </a:lnTo>
                    <a:lnTo>
                      <a:pt x="709526" y="131304"/>
                    </a:lnTo>
                    <a:lnTo>
                      <a:pt x="706690" y="148140"/>
                    </a:lnTo>
                    <a:close/>
                  </a:path>
                </a:pathLst>
              </a:custGeom>
              <a:solidFill>
                <a:srgbClr val="AEB1B5">
                  <a:alpha val="100000"/>
                </a:srgbClr>
              </a:solidFill>
              <a:ln>
                <a:prstDash val="solid"/>
                <a:headEnd type="none"/>
                <a:tailEnd type="none"/>
              </a:ln>
            </p:spPr>
          </p:sp>
          <p:sp>
            <p:nvSpPr>
              <p:cNvPr id="176" name="AutoShape 176"/>
              <p:cNvSpPr/>
              <p:nvPr/>
            </p:nvSpPr>
            <p:spPr>
              <a:xfrm>
                <a:off x="6743979" y="6119633"/>
                <a:ext cx="717055" cy="153655"/>
              </a:xfrm>
              <a:custGeom>
                <a:avLst/>
                <a:gdLst/>
                <a:ahLst/>
                <a:cxnLst/>
                <a:rect l="l" t="t" r="r" b="b"/>
                <a:pathLst>
                  <a:path w="717055" h="153654">
                    <a:moveTo>
                      <a:pt x="14754" y="31589"/>
                    </a:moveTo>
                    <a:lnTo>
                      <a:pt x="17589" y="14753"/>
                    </a:lnTo>
                    <a:lnTo>
                      <a:pt x="709526" y="131304"/>
                    </a:lnTo>
                    <a:lnTo>
                      <a:pt x="706690" y="148140"/>
                    </a:lnTo>
                    <a:close/>
                  </a:path>
                </a:pathLst>
              </a:custGeom>
              <a:solidFill>
                <a:srgbClr val="DBDCDD">
                  <a:alpha val="100000"/>
                </a:srgbClr>
              </a:solidFill>
              <a:ln>
                <a:prstDash val="solid"/>
                <a:headEnd type="none"/>
                <a:tailEnd type="none"/>
              </a:ln>
            </p:spPr>
          </p:sp>
          <p:sp>
            <p:nvSpPr>
              <p:cNvPr id="177" name="AutoShape 177"/>
              <p:cNvSpPr/>
              <p:nvPr/>
            </p:nvSpPr>
            <p:spPr>
              <a:xfrm>
                <a:off x="7428236" y="6236553"/>
                <a:ext cx="153655" cy="68291"/>
              </a:xfrm>
              <a:custGeom>
                <a:avLst/>
                <a:gdLst/>
                <a:ahLst/>
                <a:cxnLst/>
                <a:rect l="l" t="t" r="r" b="b"/>
                <a:pathLst>
                  <a:path w="153654" h="68290">
                    <a:moveTo>
                      <a:pt x="144265" y="57194"/>
                    </a:moveTo>
                    <a:lnTo>
                      <a:pt x="23048" y="12805"/>
                    </a:lnTo>
                    <a:lnTo>
                      <a:pt x="12805" y="70852"/>
                    </a:lnTo>
                    <a:lnTo>
                      <a:pt x="140850" y="67437"/>
                    </a:lnTo>
                    <a:cubicBezTo>
                      <a:pt x="149387" y="67437"/>
                      <a:pt x="151094" y="60608"/>
                      <a:pt x="144265" y="57194"/>
                    </a:cubicBezTo>
                    <a:close/>
                  </a:path>
                </a:pathLst>
              </a:custGeom>
              <a:solidFill>
                <a:srgbClr val="C3C6CB">
                  <a:alpha val="100000"/>
                </a:srgbClr>
              </a:solidFill>
              <a:ln>
                <a:prstDash val="solid"/>
                <a:headEnd type="none"/>
                <a:tailEnd type="none"/>
              </a:ln>
            </p:spPr>
          </p:sp>
          <p:sp>
            <p:nvSpPr>
              <p:cNvPr id="178" name="AutoShape 178"/>
              <p:cNvSpPr/>
              <p:nvPr/>
            </p:nvSpPr>
            <p:spPr>
              <a:xfrm>
                <a:off x="7428236" y="6275821"/>
                <a:ext cx="153655" cy="34145"/>
              </a:xfrm>
              <a:custGeom>
                <a:avLst/>
                <a:gdLst/>
                <a:ahLst/>
                <a:cxnLst/>
                <a:rect l="l" t="t" r="r" b="b"/>
                <a:pathLst>
                  <a:path w="153654" h="34145">
                    <a:moveTo>
                      <a:pt x="142558" y="28170"/>
                    </a:moveTo>
                    <a:cubicBezTo>
                      <a:pt x="147679" y="28170"/>
                      <a:pt x="149387" y="19634"/>
                      <a:pt x="144265" y="17927"/>
                    </a:cubicBezTo>
                    <a:lnTo>
                      <a:pt x="16219" y="12805"/>
                    </a:lnTo>
                    <a:lnTo>
                      <a:pt x="12805" y="29877"/>
                    </a:lnTo>
                    <a:lnTo>
                      <a:pt x="142558" y="28170"/>
                    </a:lnTo>
                    <a:close/>
                  </a:path>
                </a:pathLst>
              </a:custGeom>
              <a:solidFill>
                <a:srgbClr val="AEB1B5">
                  <a:alpha val="100000"/>
                </a:srgbClr>
              </a:solidFill>
              <a:ln>
                <a:prstDash val="solid"/>
                <a:headEnd type="none"/>
                <a:tailEnd type="none"/>
              </a:ln>
            </p:spPr>
          </p:sp>
          <p:sp>
            <p:nvSpPr>
              <p:cNvPr id="179" name="AutoShape 179"/>
              <p:cNvSpPr/>
              <p:nvPr/>
            </p:nvSpPr>
            <p:spPr>
              <a:xfrm>
                <a:off x="7436772" y="6236553"/>
                <a:ext cx="136582" cy="68291"/>
              </a:xfrm>
              <a:custGeom>
                <a:avLst/>
                <a:gdLst/>
                <a:ahLst/>
                <a:cxnLst/>
                <a:rect l="l" t="t" r="r" b="b"/>
                <a:pathLst>
                  <a:path w="136581" h="68290">
                    <a:moveTo>
                      <a:pt x="135728" y="67437"/>
                    </a:moveTo>
                    <a:cubicBezTo>
                      <a:pt x="140850" y="65730"/>
                      <a:pt x="140850" y="60608"/>
                      <a:pt x="135728" y="57194"/>
                    </a:cubicBezTo>
                    <a:lnTo>
                      <a:pt x="14512" y="12805"/>
                    </a:lnTo>
                    <a:lnTo>
                      <a:pt x="12805" y="21341"/>
                    </a:lnTo>
                    <a:lnTo>
                      <a:pt x="135728" y="67437"/>
                    </a:lnTo>
                    <a:cubicBezTo>
                      <a:pt x="135728" y="67437"/>
                      <a:pt x="135728" y="67437"/>
                      <a:pt x="135728" y="67437"/>
                    </a:cubicBezTo>
                    <a:close/>
                  </a:path>
                </a:pathLst>
              </a:custGeom>
              <a:solidFill>
                <a:srgbClr val="DBDCDD">
                  <a:alpha val="100000"/>
                </a:srgbClr>
              </a:solidFill>
              <a:ln>
                <a:prstDash val="solid"/>
                <a:headEnd type="none"/>
                <a:tailEnd type="none"/>
              </a:ln>
            </p:spPr>
          </p:sp>
          <p:sp>
            <p:nvSpPr>
              <p:cNvPr id="180" name="AutoShape 180"/>
              <p:cNvSpPr/>
              <p:nvPr/>
            </p:nvSpPr>
            <p:spPr>
              <a:xfrm>
                <a:off x="8800112" y="4285139"/>
                <a:ext cx="375600" cy="819492"/>
              </a:xfrm>
              <a:custGeom>
                <a:avLst/>
                <a:gdLst/>
                <a:ahLst/>
                <a:cxnLst/>
                <a:rect l="l" t="t" r="r" b="b"/>
                <a:pathLst>
                  <a:path w="375600" h="819491">
                    <a:moveTo>
                      <a:pt x="372105" y="52072"/>
                    </a:moveTo>
                    <a:lnTo>
                      <a:pt x="184304" y="12805"/>
                    </a:lnTo>
                    <a:lnTo>
                      <a:pt x="15284" y="680349"/>
                    </a:lnTo>
                    <a:cubicBezTo>
                      <a:pt x="3333" y="731567"/>
                      <a:pt x="35771" y="782785"/>
                      <a:pt x="86990" y="793029"/>
                    </a:cubicBezTo>
                    <a:lnTo>
                      <a:pt x="146744" y="804980"/>
                    </a:lnTo>
                    <a:cubicBezTo>
                      <a:pt x="197962" y="815224"/>
                      <a:pt x="247474" y="782785"/>
                      <a:pt x="257717" y="731567"/>
                    </a:cubicBezTo>
                    <a:lnTo>
                      <a:pt x="372105" y="52072"/>
                    </a:lnTo>
                    <a:close/>
                    <a:moveTo>
                      <a:pt x="126257" y="745225"/>
                    </a:moveTo>
                    <a:cubicBezTo>
                      <a:pt x="102355" y="740103"/>
                      <a:pt x="86990" y="716202"/>
                      <a:pt x="92111" y="692300"/>
                    </a:cubicBezTo>
                    <a:cubicBezTo>
                      <a:pt x="97233" y="668398"/>
                      <a:pt x="121135" y="653033"/>
                      <a:pt x="145037" y="658154"/>
                    </a:cubicBezTo>
                    <a:cubicBezTo>
                      <a:pt x="168939" y="663276"/>
                      <a:pt x="184304" y="687178"/>
                      <a:pt x="179183" y="711080"/>
                    </a:cubicBezTo>
                    <a:cubicBezTo>
                      <a:pt x="174061" y="734982"/>
                      <a:pt x="150159" y="750347"/>
                      <a:pt x="126257" y="745225"/>
                    </a:cubicBezTo>
                    <a:close/>
                  </a:path>
                </a:pathLst>
              </a:custGeom>
              <a:solidFill>
                <a:srgbClr val="FFC000">
                  <a:alpha val="100000"/>
                </a:srgbClr>
              </a:solidFill>
              <a:ln>
                <a:prstDash val="solid"/>
                <a:headEnd type="none"/>
                <a:tailEnd type="none"/>
              </a:ln>
            </p:spPr>
          </p:sp>
          <p:sp>
            <p:nvSpPr>
              <p:cNvPr id="181" name="AutoShape 181"/>
              <p:cNvSpPr/>
              <p:nvPr/>
            </p:nvSpPr>
            <p:spPr>
              <a:xfrm>
                <a:off x="8799841" y="4283431"/>
                <a:ext cx="221946" cy="768274"/>
              </a:xfrm>
              <a:custGeom>
                <a:avLst/>
                <a:gdLst/>
                <a:ahLst/>
                <a:cxnLst/>
                <a:rect l="l" t="t" r="r" b="b"/>
                <a:pathLst>
                  <a:path w="221945" h="768273">
                    <a:moveTo>
                      <a:pt x="217013" y="19634"/>
                    </a:moveTo>
                    <a:lnTo>
                      <a:pt x="184575" y="12805"/>
                    </a:lnTo>
                    <a:lnTo>
                      <a:pt x="15555" y="680349"/>
                    </a:lnTo>
                    <a:cubicBezTo>
                      <a:pt x="7019" y="714495"/>
                      <a:pt x="18969" y="746933"/>
                      <a:pt x="42871" y="769127"/>
                    </a:cubicBezTo>
                    <a:cubicBezTo>
                      <a:pt x="36042" y="752055"/>
                      <a:pt x="34335" y="733274"/>
                      <a:pt x="39457" y="714495"/>
                    </a:cubicBezTo>
                    <a:cubicBezTo>
                      <a:pt x="37750" y="714495"/>
                      <a:pt x="187990" y="96461"/>
                      <a:pt x="217013" y="19634"/>
                    </a:cubicBezTo>
                    <a:close/>
                  </a:path>
                </a:pathLst>
              </a:custGeom>
              <a:solidFill>
                <a:srgbClr val="FFD345">
                  <a:alpha val="100000"/>
                </a:srgbClr>
              </a:solidFill>
              <a:ln>
                <a:prstDash val="solid"/>
                <a:headEnd type="none"/>
                <a:tailEnd type="none"/>
              </a:ln>
            </p:spPr>
          </p:sp>
          <p:sp>
            <p:nvSpPr>
              <p:cNvPr id="182" name="AutoShape 182"/>
              <p:cNvSpPr/>
              <p:nvPr/>
            </p:nvSpPr>
            <p:spPr>
              <a:xfrm>
                <a:off x="8799177" y="4314162"/>
                <a:ext cx="375600" cy="785346"/>
              </a:xfrm>
              <a:custGeom>
                <a:avLst/>
                <a:gdLst/>
                <a:ahLst/>
                <a:cxnLst/>
                <a:rect l="l" t="t" r="r" b="b"/>
                <a:pathLst>
                  <a:path w="375600" h="785346">
                    <a:moveTo>
                      <a:pt x="373040" y="23048"/>
                    </a:moveTo>
                    <a:lnTo>
                      <a:pt x="323528" y="12805"/>
                    </a:lnTo>
                    <a:cubicBezTo>
                      <a:pt x="318407" y="64023"/>
                      <a:pt x="212556" y="632545"/>
                      <a:pt x="212556" y="632545"/>
                    </a:cubicBezTo>
                    <a:cubicBezTo>
                      <a:pt x="207434" y="654740"/>
                      <a:pt x="195483" y="675227"/>
                      <a:pt x="178410" y="688885"/>
                    </a:cubicBezTo>
                    <a:cubicBezTo>
                      <a:pt x="171581" y="709373"/>
                      <a:pt x="149387" y="723031"/>
                      <a:pt x="127192" y="717909"/>
                    </a:cubicBezTo>
                    <a:cubicBezTo>
                      <a:pt x="120363" y="716202"/>
                      <a:pt x="113534" y="712787"/>
                      <a:pt x="108412" y="707665"/>
                    </a:cubicBezTo>
                    <a:cubicBezTo>
                      <a:pt x="104997" y="707665"/>
                      <a:pt x="103290" y="707665"/>
                      <a:pt x="99876" y="707665"/>
                    </a:cubicBezTo>
                    <a:lnTo>
                      <a:pt x="40121" y="695714"/>
                    </a:lnTo>
                    <a:cubicBezTo>
                      <a:pt x="29877" y="694007"/>
                      <a:pt x="21341" y="688885"/>
                      <a:pt x="12805" y="683764"/>
                    </a:cubicBezTo>
                    <a:cubicBezTo>
                      <a:pt x="17926" y="723031"/>
                      <a:pt x="45243" y="755469"/>
                      <a:pt x="86217" y="764005"/>
                    </a:cubicBezTo>
                    <a:lnTo>
                      <a:pt x="145972" y="775956"/>
                    </a:lnTo>
                    <a:cubicBezTo>
                      <a:pt x="197190" y="786200"/>
                      <a:pt x="246701" y="753762"/>
                      <a:pt x="256945" y="702543"/>
                    </a:cubicBezTo>
                    <a:lnTo>
                      <a:pt x="373040" y="23048"/>
                    </a:lnTo>
                    <a:close/>
                  </a:path>
                </a:pathLst>
              </a:custGeom>
              <a:solidFill>
                <a:srgbClr val="FFAB03">
                  <a:alpha val="100000"/>
                </a:srgbClr>
              </a:solidFill>
              <a:ln>
                <a:prstDash val="solid"/>
                <a:headEnd type="none"/>
                <a:tailEnd type="none"/>
              </a:ln>
            </p:spPr>
          </p:sp>
          <p:sp>
            <p:nvSpPr>
              <p:cNvPr id="183" name="AutoShape 183"/>
              <p:cNvSpPr/>
              <p:nvPr/>
            </p:nvSpPr>
            <p:spPr>
              <a:xfrm>
                <a:off x="8798405" y="4853661"/>
                <a:ext cx="273164" cy="239018"/>
              </a:xfrm>
              <a:custGeom>
                <a:avLst/>
                <a:gdLst/>
                <a:ahLst/>
                <a:cxnLst/>
                <a:rect l="l" t="t" r="r" b="b"/>
                <a:pathLst>
                  <a:path w="273163" h="239018">
                    <a:moveTo>
                      <a:pt x="257717" y="161337"/>
                    </a:moveTo>
                    <a:cubicBezTo>
                      <a:pt x="257717" y="161337"/>
                      <a:pt x="264546" y="122070"/>
                      <a:pt x="274790" y="62315"/>
                    </a:cubicBezTo>
                    <a:lnTo>
                      <a:pt x="42600" y="12805"/>
                    </a:lnTo>
                    <a:cubicBezTo>
                      <a:pt x="28942" y="72559"/>
                      <a:pt x="15284" y="110119"/>
                      <a:pt x="15284" y="110119"/>
                    </a:cubicBezTo>
                    <a:cubicBezTo>
                      <a:pt x="3333" y="161337"/>
                      <a:pt x="35771" y="212556"/>
                      <a:pt x="86990" y="222799"/>
                    </a:cubicBezTo>
                    <a:lnTo>
                      <a:pt x="146744" y="234750"/>
                    </a:lnTo>
                    <a:cubicBezTo>
                      <a:pt x="197963" y="246701"/>
                      <a:pt x="249181" y="212556"/>
                      <a:pt x="257717" y="161337"/>
                    </a:cubicBezTo>
                    <a:close/>
                    <a:moveTo>
                      <a:pt x="127964" y="176703"/>
                    </a:moveTo>
                    <a:cubicBezTo>
                      <a:pt x="104062" y="171581"/>
                      <a:pt x="88697" y="147679"/>
                      <a:pt x="93819" y="123777"/>
                    </a:cubicBezTo>
                    <a:cubicBezTo>
                      <a:pt x="98941" y="99875"/>
                      <a:pt x="122842" y="84510"/>
                      <a:pt x="146744" y="89632"/>
                    </a:cubicBezTo>
                    <a:cubicBezTo>
                      <a:pt x="170646" y="94754"/>
                      <a:pt x="186012" y="118656"/>
                      <a:pt x="180890" y="142557"/>
                    </a:cubicBezTo>
                    <a:cubicBezTo>
                      <a:pt x="175768" y="166459"/>
                      <a:pt x="151866" y="181825"/>
                      <a:pt x="127964" y="176703"/>
                    </a:cubicBezTo>
                    <a:close/>
                  </a:path>
                </a:pathLst>
              </a:custGeom>
              <a:solidFill>
                <a:srgbClr val="6A452B">
                  <a:alpha val="100000"/>
                </a:srgbClr>
              </a:solidFill>
              <a:ln>
                <a:prstDash val="solid"/>
                <a:headEnd type="none"/>
                <a:tailEnd type="none"/>
              </a:ln>
            </p:spPr>
          </p:sp>
          <p:sp>
            <p:nvSpPr>
              <p:cNvPr id="184" name="AutoShape 184"/>
              <p:cNvSpPr/>
              <p:nvPr/>
            </p:nvSpPr>
            <p:spPr>
              <a:xfrm>
                <a:off x="8795763" y="4892928"/>
                <a:ext cx="290237" cy="204873"/>
              </a:xfrm>
              <a:custGeom>
                <a:avLst/>
                <a:gdLst/>
                <a:ahLst/>
                <a:cxnLst/>
                <a:rect l="l" t="t" r="r" b="b"/>
                <a:pathLst>
                  <a:path w="290236" h="204872">
                    <a:moveTo>
                      <a:pt x="277432" y="23048"/>
                    </a:moveTo>
                    <a:lnTo>
                      <a:pt x="227921" y="12805"/>
                    </a:lnTo>
                    <a:lnTo>
                      <a:pt x="219385" y="55486"/>
                    </a:lnTo>
                    <a:cubicBezTo>
                      <a:pt x="214263" y="82803"/>
                      <a:pt x="197190" y="104998"/>
                      <a:pt x="174996" y="118656"/>
                    </a:cubicBezTo>
                    <a:cubicBezTo>
                      <a:pt x="173288" y="122070"/>
                      <a:pt x="169874" y="125485"/>
                      <a:pt x="166459" y="127192"/>
                    </a:cubicBezTo>
                    <a:cubicBezTo>
                      <a:pt x="166459" y="127192"/>
                      <a:pt x="164752" y="127192"/>
                      <a:pt x="164752" y="128899"/>
                    </a:cubicBezTo>
                    <a:cubicBezTo>
                      <a:pt x="161337" y="130607"/>
                      <a:pt x="157923" y="134021"/>
                      <a:pt x="154508" y="135729"/>
                    </a:cubicBezTo>
                    <a:cubicBezTo>
                      <a:pt x="154508" y="135729"/>
                      <a:pt x="154508" y="135729"/>
                      <a:pt x="154508" y="135729"/>
                    </a:cubicBezTo>
                    <a:cubicBezTo>
                      <a:pt x="151094" y="137436"/>
                      <a:pt x="147679" y="137436"/>
                      <a:pt x="142557" y="139143"/>
                    </a:cubicBezTo>
                    <a:cubicBezTo>
                      <a:pt x="140850" y="139143"/>
                      <a:pt x="140850" y="139143"/>
                      <a:pt x="139143" y="139143"/>
                    </a:cubicBezTo>
                    <a:cubicBezTo>
                      <a:pt x="135728" y="139143"/>
                      <a:pt x="130606" y="139143"/>
                      <a:pt x="127192" y="139143"/>
                    </a:cubicBezTo>
                    <a:cubicBezTo>
                      <a:pt x="125485" y="139143"/>
                      <a:pt x="122070" y="137436"/>
                      <a:pt x="120363" y="137436"/>
                    </a:cubicBezTo>
                    <a:cubicBezTo>
                      <a:pt x="118656" y="137436"/>
                      <a:pt x="116948" y="135729"/>
                      <a:pt x="115241" y="135729"/>
                    </a:cubicBezTo>
                    <a:cubicBezTo>
                      <a:pt x="110119" y="135729"/>
                      <a:pt x="106705" y="135729"/>
                      <a:pt x="101583" y="134021"/>
                    </a:cubicBezTo>
                    <a:lnTo>
                      <a:pt x="40121" y="120363"/>
                    </a:lnTo>
                    <a:cubicBezTo>
                      <a:pt x="29877" y="118656"/>
                      <a:pt x="21341" y="113534"/>
                      <a:pt x="12805" y="108412"/>
                    </a:cubicBezTo>
                    <a:cubicBezTo>
                      <a:pt x="17926" y="145972"/>
                      <a:pt x="46950" y="176703"/>
                      <a:pt x="86217" y="185239"/>
                    </a:cubicBezTo>
                    <a:lnTo>
                      <a:pt x="145972" y="197190"/>
                    </a:lnTo>
                    <a:cubicBezTo>
                      <a:pt x="197190" y="207434"/>
                      <a:pt x="246701" y="174996"/>
                      <a:pt x="256945" y="123777"/>
                    </a:cubicBezTo>
                    <a:cubicBezTo>
                      <a:pt x="260359" y="122070"/>
                      <a:pt x="267188" y="82803"/>
                      <a:pt x="277432" y="23048"/>
                    </a:cubicBezTo>
                    <a:close/>
                  </a:path>
                </a:pathLst>
              </a:custGeom>
              <a:solidFill>
                <a:srgbClr val="543622">
                  <a:alpha val="100000"/>
                </a:srgbClr>
              </a:solidFill>
              <a:ln>
                <a:prstDash val="solid"/>
                <a:headEnd type="none"/>
                <a:tailEnd type="none"/>
              </a:ln>
            </p:spPr>
          </p:sp>
          <p:sp>
            <p:nvSpPr>
              <p:cNvPr id="185" name="AutoShape 185"/>
              <p:cNvSpPr/>
              <p:nvPr/>
            </p:nvSpPr>
            <p:spPr>
              <a:xfrm>
                <a:off x="8797496" y="4853661"/>
                <a:ext cx="68291" cy="187800"/>
              </a:xfrm>
              <a:custGeom>
                <a:avLst/>
                <a:gdLst/>
                <a:ahLst/>
                <a:cxnLst/>
                <a:rect l="l" t="t" r="r" b="b"/>
                <a:pathLst>
                  <a:path w="68290" h="187800">
                    <a:moveTo>
                      <a:pt x="31559" y="186947"/>
                    </a:moveTo>
                    <a:cubicBezTo>
                      <a:pt x="31559" y="178410"/>
                      <a:pt x="31559" y="168166"/>
                      <a:pt x="33266" y="157923"/>
                    </a:cubicBezTo>
                    <a:lnTo>
                      <a:pt x="65704" y="17926"/>
                    </a:lnTo>
                    <a:lnTo>
                      <a:pt x="40095" y="12805"/>
                    </a:lnTo>
                    <a:cubicBezTo>
                      <a:pt x="26437" y="72559"/>
                      <a:pt x="14486" y="110119"/>
                      <a:pt x="14486" y="110119"/>
                    </a:cubicBezTo>
                    <a:cubicBezTo>
                      <a:pt x="9364" y="137435"/>
                      <a:pt x="16193" y="164752"/>
                      <a:pt x="31559" y="186947"/>
                    </a:cubicBezTo>
                    <a:close/>
                  </a:path>
                </a:pathLst>
              </a:custGeom>
              <a:solidFill>
                <a:srgbClr val="7F5639">
                  <a:alpha val="100000"/>
                </a:srgbClr>
              </a:solidFill>
              <a:ln>
                <a:prstDash val="solid"/>
                <a:headEnd type="none"/>
                <a:tailEnd type="none"/>
              </a:ln>
            </p:spPr>
          </p:sp>
          <p:sp>
            <p:nvSpPr>
              <p:cNvPr id="186" name="AutoShape 186"/>
              <p:cNvSpPr/>
              <p:nvPr/>
            </p:nvSpPr>
            <p:spPr>
              <a:xfrm>
                <a:off x="8803429" y="3930025"/>
                <a:ext cx="648764" cy="409746"/>
              </a:xfrm>
              <a:custGeom>
                <a:avLst/>
                <a:gdLst/>
                <a:ahLst/>
                <a:cxnLst/>
                <a:rect l="l" t="t" r="r" b="b"/>
                <a:pathLst>
                  <a:path w="648764" h="409745">
                    <a:moveTo>
                      <a:pt x="32455" y="12805"/>
                    </a:moveTo>
                    <a:lnTo>
                      <a:pt x="13675" y="99876"/>
                    </a:lnTo>
                    <a:cubicBezTo>
                      <a:pt x="10260" y="115241"/>
                      <a:pt x="17089" y="130606"/>
                      <a:pt x="30747" y="139143"/>
                    </a:cubicBezTo>
                    <a:cubicBezTo>
                      <a:pt x="80258" y="168167"/>
                      <a:pt x="192939" y="246701"/>
                      <a:pt x="179280" y="367918"/>
                    </a:cubicBezTo>
                    <a:lnTo>
                      <a:pt x="273180" y="388405"/>
                    </a:lnTo>
                    <a:lnTo>
                      <a:pt x="367080" y="408892"/>
                    </a:lnTo>
                    <a:cubicBezTo>
                      <a:pt x="404640" y="294505"/>
                      <a:pt x="539515" y="267188"/>
                      <a:pt x="595855" y="260359"/>
                    </a:cubicBezTo>
                    <a:cubicBezTo>
                      <a:pt x="611221" y="258652"/>
                      <a:pt x="624879" y="246701"/>
                      <a:pt x="628294" y="231336"/>
                    </a:cubicBezTo>
                    <a:lnTo>
                      <a:pt x="647073" y="144265"/>
                    </a:lnTo>
                    <a:lnTo>
                      <a:pt x="32455" y="12805"/>
                    </a:lnTo>
                    <a:close/>
                  </a:path>
                </a:pathLst>
              </a:custGeom>
              <a:solidFill>
                <a:srgbClr val="6A452B">
                  <a:alpha val="100000"/>
                </a:srgbClr>
              </a:solidFill>
              <a:ln>
                <a:prstDash val="solid"/>
                <a:headEnd type="none"/>
                <a:tailEnd type="none"/>
              </a:ln>
            </p:spPr>
          </p:sp>
          <p:sp>
            <p:nvSpPr>
              <p:cNvPr id="187" name="AutoShape 187"/>
              <p:cNvSpPr/>
              <p:nvPr/>
            </p:nvSpPr>
            <p:spPr>
              <a:xfrm>
                <a:off x="8801722" y="3930025"/>
                <a:ext cx="204873" cy="375600"/>
              </a:xfrm>
              <a:custGeom>
                <a:avLst/>
                <a:gdLst/>
                <a:ahLst/>
                <a:cxnLst/>
                <a:rect l="l" t="t" r="r" b="b"/>
                <a:pathLst>
                  <a:path w="204872" h="375600">
                    <a:moveTo>
                      <a:pt x="61478" y="134021"/>
                    </a:moveTo>
                    <a:cubicBezTo>
                      <a:pt x="47820" y="125485"/>
                      <a:pt x="40991" y="108412"/>
                      <a:pt x="44406" y="93046"/>
                    </a:cubicBezTo>
                    <a:lnTo>
                      <a:pt x="59771" y="17926"/>
                    </a:lnTo>
                    <a:lnTo>
                      <a:pt x="32455" y="12805"/>
                    </a:lnTo>
                    <a:lnTo>
                      <a:pt x="13675" y="99876"/>
                    </a:lnTo>
                    <a:cubicBezTo>
                      <a:pt x="10260" y="115241"/>
                      <a:pt x="17089" y="130606"/>
                      <a:pt x="30747" y="139143"/>
                    </a:cubicBezTo>
                    <a:cubicBezTo>
                      <a:pt x="80259" y="168167"/>
                      <a:pt x="192939" y="246701"/>
                      <a:pt x="179280" y="367918"/>
                    </a:cubicBezTo>
                    <a:lnTo>
                      <a:pt x="206597" y="373040"/>
                    </a:lnTo>
                    <a:cubicBezTo>
                      <a:pt x="223670" y="246701"/>
                      <a:pt x="110989" y="164752"/>
                      <a:pt x="61478" y="134021"/>
                    </a:cubicBezTo>
                    <a:close/>
                  </a:path>
                </a:pathLst>
              </a:custGeom>
              <a:solidFill>
                <a:srgbClr val="7F5639">
                  <a:alpha val="100000"/>
                </a:srgbClr>
              </a:solidFill>
              <a:ln>
                <a:prstDash val="solid"/>
                <a:headEnd type="none"/>
                <a:tailEnd type="none"/>
              </a:ln>
            </p:spPr>
          </p:sp>
          <p:sp>
            <p:nvSpPr>
              <p:cNvPr id="188" name="AutoShape 188"/>
              <p:cNvSpPr/>
              <p:nvPr/>
            </p:nvSpPr>
            <p:spPr>
              <a:xfrm>
                <a:off x="9108194" y="4049535"/>
                <a:ext cx="341455" cy="290237"/>
              </a:xfrm>
              <a:custGeom>
                <a:avLst/>
                <a:gdLst/>
                <a:ahLst/>
                <a:cxnLst/>
                <a:rect l="l" t="t" r="r" b="b"/>
                <a:pathLst>
                  <a:path w="341454" h="290236">
                    <a:moveTo>
                      <a:pt x="292797" y="12805"/>
                    </a:moveTo>
                    <a:lnTo>
                      <a:pt x="280847" y="65730"/>
                    </a:lnTo>
                    <a:cubicBezTo>
                      <a:pt x="277432" y="82803"/>
                      <a:pt x="263774" y="98168"/>
                      <a:pt x="248408" y="99876"/>
                    </a:cubicBezTo>
                    <a:cubicBezTo>
                      <a:pt x="190361" y="108412"/>
                      <a:pt x="53779" y="144265"/>
                      <a:pt x="12805" y="275725"/>
                    </a:cubicBezTo>
                    <a:lnTo>
                      <a:pt x="62315" y="285969"/>
                    </a:lnTo>
                    <a:cubicBezTo>
                      <a:pt x="99875" y="171581"/>
                      <a:pt x="234750" y="144265"/>
                      <a:pt x="291090" y="137436"/>
                    </a:cubicBezTo>
                    <a:cubicBezTo>
                      <a:pt x="306456" y="135728"/>
                      <a:pt x="320114" y="123777"/>
                      <a:pt x="323528" y="108412"/>
                    </a:cubicBezTo>
                    <a:lnTo>
                      <a:pt x="342308" y="21341"/>
                    </a:lnTo>
                    <a:lnTo>
                      <a:pt x="292797" y="12805"/>
                    </a:lnTo>
                    <a:close/>
                  </a:path>
                </a:pathLst>
              </a:custGeom>
              <a:solidFill>
                <a:srgbClr val="543622">
                  <a:alpha val="100000"/>
                </a:srgbClr>
              </a:solidFill>
              <a:ln>
                <a:prstDash val="solid"/>
                <a:headEnd type="none"/>
                <a:tailEnd type="none"/>
              </a:ln>
            </p:spPr>
          </p:sp>
          <p:sp>
            <p:nvSpPr>
              <p:cNvPr id="189" name="AutoShape 189"/>
              <p:cNvSpPr/>
              <p:nvPr/>
            </p:nvSpPr>
            <p:spPr>
              <a:xfrm>
                <a:off x="8807386" y="3861407"/>
                <a:ext cx="682910" cy="221946"/>
              </a:xfrm>
              <a:custGeom>
                <a:avLst/>
                <a:gdLst/>
                <a:ahLst/>
                <a:cxnLst/>
                <a:rect l="l" t="t" r="r" b="b"/>
                <a:pathLst>
                  <a:path w="682909" h="221945">
                    <a:moveTo>
                      <a:pt x="661896" y="144592"/>
                    </a:moveTo>
                    <a:lnTo>
                      <a:pt x="38741" y="13132"/>
                    </a:lnTo>
                    <a:cubicBezTo>
                      <a:pt x="30204" y="11424"/>
                      <a:pt x="21668" y="16546"/>
                      <a:pt x="19961" y="25083"/>
                    </a:cubicBezTo>
                    <a:lnTo>
                      <a:pt x="13132" y="60935"/>
                    </a:lnTo>
                    <a:cubicBezTo>
                      <a:pt x="11424" y="69472"/>
                      <a:pt x="16546" y="78008"/>
                      <a:pt x="25083" y="79715"/>
                    </a:cubicBezTo>
                    <a:lnTo>
                      <a:pt x="648238" y="211176"/>
                    </a:lnTo>
                    <a:cubicBezTo>
                      <a:pt x="656774" y="212883"/>
                      <a:pt x="665311" y="207761"/>
                      <a:pt x="667018" y="199225"/>
                    </a:cubicBezTo>
                    <a:lnTo>
                      <a:pt x="673847" y="163372"/>
                    </a:lnTo>
                    <a:cubicBezTo>
                      <a:pt x="675554" y="154836"/>
                      <a:pt x="670432" y="146299"/>
                      <a:pt x="661896" y="144592"/>
                    </a:cubicBezTo>
                    <a:close/>
                  </a:path>
                </a:pathLst>
              </a:custGeom>
              <a:solidFill>
                <a:srgbClr val="C3C6CB">
                  <a:alpha val="100000"/>
                </a:srgbClr>
              </a:solidFill>
              <a:ln>
                <a:prstDash val="solid"/>
                <a:headEnd type="none"/>
                <a:tailEnd type="none"/>
              </a:ln>
            </p:spPr>
          </p:sp>
          <p:sp>
            <p:nvSpPr>
              <p:cNvPr id="190" name="AutoShape 190"/>
              <p:cNvSpPr/>
              <p:nvPr/>
            </p:nvSpPr>
            <p:spPr>
              <a:xfrm>
                <a:off x="8809421" y="3863182"/>
                <a:ext cx="682910" cy="187800"/>
              </a:xfrm>
              <a:custGeom>
                <a:avLst/>
                <a:gdLst/>
                <a:ahLst/>
                <a:cxnLst/>
                <a:rect l="l" t="t" r="r" b="b"/>
                <a:pathLst>
                  <a:path w="682909" h="187800">
                    <a:moveTo>
                      <a:pt x="653033" y="142817"/>
                    </a:moveTo>
                    <a:lnTo>
                      <a:pt x="41828" y="13064"/>
                    </a:lnTo>
                    <a:cubicBezTo>
                      <a:pt x="29877" y="11357"/>
                      <a:pt x="17926" y="18186"/>
                      <a:pt x="16219" y="30137"/>
                    </a:cubicBezTo>
                    <a:lnTo>
                      <a:pt x="12805" y="42088"/>
                    </a:lnTo>
                    <a:cubicBezTo>
                      <a:pt x="14512" y="30137"/>
                      <a:pt x="26463" y="23308"/>
                      <a:pt x="38414" y="25015"/>
                    </a:cubicBezTo>
                    <a:lnTo>
                      <a:pt x="649618" y="154768"/>
                    </a:lnTo>
                    <a:cubicBezTo>
                      <a:pt x="661569" y="156475"/>
                      <a:pt x="668398" y="168426"/>
                      <a:pt x="666691" y="180377"/>
                    </a:cubicBezTo>
                    <a:lnTo>
                      <a:pt x="670105" y="168426"/>
                    </a:lnTo>
                    <a:cubicBezTo>
                      <a:pt x="673520" y="156475"/>
                      <a:pt x="664983" y="144524"/>
                      <a:pt x="653033" y="142817"/>
                    </a:cubicBezTo>
                    <a:close/>
                  </a:path>
                </a:pathLst>
              </a:custGeom>
              <a:solidFill>
                <a:srgbClr val="DBDCDD">
                  <a:alpha val="100000"/>
                </a:srgbClr>
              </a:solidFill>
              <a:ln>
                <a:prstDash val="solid"/>
                <a:headEnd type="none"/>
                <a:tailEnd type="none"/>
              </a:ln>
            </p:spPr>
          </p:sp>
          <p:sp>
            <p:nvSpPr>
              <p:cNvPr id="191" name="AutoShape 191"/>
              <p:cNvSpPr/>
              <p:nvPr/>
            </p:nvSpPr>
            <p:spPr>
              <a:xfrm>
                <a:off x="8807454" y="3883929"/>
                <a:ext cx="682910" cy="187800"/>
              </a:xfrm>
              <a:custGeom>
                <a:avLst/>
                <a:gdLst/>
                <a:ahLst/>
                <a:cxnLst/>
                <a:rect l="l" t="t" r="r" b="b"/>
                <a:pathLst>
                  <a:path w="682909" h="187800">
                    <a:moveTo>
                      <a:pt x="646463" y="168166"/>
                    </a:moveTo>
                    <a:lnTo>
                      <a:pt x="35259" y="38414"/>
                    </a:lnTo>
                    <a:cubicBezTo>
                      <a:pt x="23308" y="36706"/>
                      <a:pt x="16479" y="24755"/>
                      <a:pt x="18186" y="12805"/>
                    </a:cubicBezTo>
                    <a:lnTo>
                      <a:pt x="13064" y="33292"/>
                    </a:lnTo>
                    <a:cubicBezTo>
                      <a:pt x="11357" y="45243"/>
                      <a:pt x="18186" y="57194"/>
                      <a:pt x="30137" y="58901"/>
                    </a:cubicBezTo>
                    <a:lnTo>
                      <a:pt x="641341" y="188654"/>
                    </a:lnTo>
                    <a:cubicBezTo>
                      <a:pt x="653292" y="190361"/>
                      <a:pt x="665243" y="183532"/>
                      <a:pt x="666950" y="171581"/>
                    </a:cubicBezTo>
                    <a:lnTo>
                      <a:pt x="672072" y="151094"/>
                    </a:lnTo>
                    <a:cubicBezTo>
                      <a:pt x="670365" y="163045"/>
                      <a:pt x="658414" y="169874"/>
                      <a:pt x="646463" y="168166"/>
                    </a:cubicBezTo>
                    <a:close/>
                  </a:path>
                </a:pathLst>
              </a:custGeom>
              <a:solidFill>
                <a:srgbClr val="AEB1B5">
                  <a:alpha val="100000"/>
                </a:srgbClr>
              </a:solidFill>
              <a:ln>
                <a:prstDash val="solid"/>
                <a:headEnd type="none"/>
                <a:tailEnd type="none"/>
              </a:ln>
            </p:spPr>
          </p:sp>
          <p:sp>
            <p:nvSpPr>
              <p:cNvPr id="192" name="AutoShape 192"/>
              <p:cNvSpPr/>
              <p:nvPr/>
            </p:nvSpPr>
            <p:spPr>
              <a:xfrm>
                <a:off x="8850068" y="3654827"/>
                <a:ext cx="682910" cy="221946"/>
              </a:xfrm>
              <a:custGeom>
                <a:avLst/>
                <a:gdLst/>
                <a:ahLst/>
                <a:cxnLst/>
                <a:rect l="l" t="t" r="r" b="b"/>
                <a:pathLst>
                  <a:path w="682909" h="221945">
                    <a:moveTo>
                      <a:pt x="661896" y="144592"/>
                    </a:moveTo>
                    <a:lnTo>
                      <a:pt x="38741" y="13132"/>
                    </a:lnTo>
                    <a:cubicBezTo>
                      <a:pt x="30204" y="11425"/>
                      <a:pt x="21668" y="16546"/>
                      <a:pt x="19961" y="25083"/>
                    </a:cubicBezTo>
                    <a:lnTo>
                      <a:pt x="13132" y="60935"/>
                    </a:lnTo>
                    <a:cubicBezTo>
                      <a:pt x="11424" y="69472"/>
                      <a:pt x="16546" y="78008"/>
                      <a:pt x="25083" y="79715"/>
                    </a:cubicBezTo>
                    <a:lnTo>
                      <a:pt x="648238" y="211176"/>
                    </a:lnTo>
                    <a:cubicBezTo>
                      <a:pt x="656774" y="212883"/>
                      <a:pt x="665311" y="207761"/>
                      <a:pt x="667018" y="199225"/>
                    </a:cubicBezTo>
                    <a:lnTo>
                      <a:pt x="673847" y="163372"/>
                    </a:lnTo>
                    <a:cubicBezTo>
                      <a:pt x="677261" y="154835"/>
                      <a:pt x="672140" y="146299"/>
                      <a:pt x="661896" y="144592"/>
                    </a:cubicBezTo>
                    <a:close/>
                  </a:path>
                </a:pathLst>
              </a:custGeom>
              <a:solidFill>
                <a:srgbClr val="C3C6CB">
                  <a:alpha val="100000"/>
                </a:srgbClr>
              </a:solidFill>
              <a:ln>
                <a:prstDash val="solid"/>
                <a:headEnd type="none"/>
                <a:tailEnd type="none"/>
              </a:ln>
            </p:spPr>
          </p:sp>
          <p:sp>
            <p:nvSpPr>
              <p:cNvPr id="193" name="AutoShape 193"/>
              <p:cNvSpPr/>
              <p:nvPr/>
            </p:nvSpPr>
            <p:spPr>
              <a:xfrm>
                <a:off x="8835170" y="3720752"/>
                <a:ext cx="665837" cy="290237"/>
              </a:xfrm>
              <a:custGeom>
                <a:avLst/>
                <a:gdLst/>
                <a:ahLst/>
                <a:cxnLst/>
                <a:rect l="l" t="t" r="r" b="b"/>
                <a:pathLst>
                  <a:path w="665837" h="290236">
                    <a:moveTo>
                      <a:pt x="44556" y="15181"/>
                    </a:moveTo>
                    <a:lnTo>
                      <a:pt x="660870" y="145777"/>
                    </a:lnTo>
                    <a:lnTo>
                      <a:pt x="631495" y="284406"/>
                    </a:lnTo>
                    <a:lnTo>
                      <a:pt x="15181" y="153810"/>
                    </a:lnTo>
                    <a:close/>
                  </a:path>
                </a:pathLst>
              </a:custGeom>
              <a:solidFill>
                <a:srgbClr val="DBDCDD">
                  <a:alpha val="100000"/>
                </a:srgbClr>
              </a:solidFill>
              <a:ln>
                <a:prstDash val="solid"/>
                <a:headEnd type="none"/>
                <a:tailEnd type="none"/>
              </a:ln>
            </p:spPr>
          </p:sp>
          <p:sp>
            <p:nvSpPr>
              <p:cNvPr id="194" name="AutoShape 194"/>
              <p:cNvSpPr/>
              <p:nvPr/>
            </p:nvSpPr>
            <p:spPr>
              <a:xfrm>
                <a:off x="8833803" y="3838708"/>
                <a:ext cx="648764" cy="170727"/>
              </a:xfrm>
              <a:custGeom>
                <a:avLst/>
                <a:gdLst/>
                <a:ahLst/>
                <a:cxnLst/>
                <a:rect l="l" t="t" r="r" b="b"/>
                <a:pathLst>
                  <a:path w="648764" h="170727">
                    <a:moveTo>
                      <a:pt x="19782" y="15181"/>
                    </a:moveTo>
                    <a:lnTo>
                      <a:pt x="636095" y="145777"/>
                    </a:lnTo>
                    <a:lnTo>
                      <a:pt x="631495" y="167490"/>
                    </a:lnTo>
                    <a:lnTo>
                      <a:pt x="15181" y="36894"/>
                    </a:lnTo>
                    <a:close/>
                  </a:path>
                </a:pathLst>
              </a:custGeom>
              <a:solidFill>
                <a:srgbClr val="C3C6CB">
                  <a:alpha val="100000"/>
                </a:srgbClr>
              </a:solidFill>
              <a:ln>
                <a:prstDash val="solid"/>
                <a:headEnd type="none"/>
                <a:tailEnd type="none"/>
              </a:ln>
            </p:spPr>
          </p:sp>
          <p:sp>
            <p:nvSpPr>
              <p:cNvPr id="195" name="AutoShape 195"/>
              <p:cNvSpPr/>
              <p:nvPr/>
            </p:nvSpPr>
            <p:spPr>
              <a:xfrm>
                <a:off x="8877951" y="3208331"/>
                <a:ext cx="734128" cy="597546"/>
              </a:xfrm>
              <a:custGeom>
                <a:avLst/>
                <a:gdLst/>
                <a:ahLst/>
                <a:cxnLst/>
                <a:rect l="l" t="t" r="r" b="b"/>
                <a:pathLst>
                  <a:path w="734128" h="597546">
                    <a:moveTo>
                      <a:pt x="109323" y="15181"/>
                    </a:moveTo>
                    <a:lnTo>
                      <a:pt x="725637" y="145777"/>
                    </a:lnTo>
                    <a:lnTo>
                      <a:pt x="631495" y="590057"/>
                    </a:lnTo>
                    <a:lnTo>
                      <a:pt x="15181" y="459461"/>
                    </a:lnTo>
                    <a:close/>
                  </a:path>
                </a:pathLst>
              </a:custGeom>
              <a:solidFill>
                <a:srgbClr val="FFC000">
                  <a:alpha val="100000"/>
                </a:srgbClr>
              </a:solidFill>
              <a:ln>
                <a:prstDash val="solid"/>
                <a:headEnd type="none"/>
                <a:tailEnd type="none"/>
              </a:ln>
            </p:spPr>
          </p:sp>
          <p:sp>
            <p:nvSpPr>
              <p:cNvPr id="196" name="AutoShape 196"/>
              <p:cNvSpPr/>
              <p:nvPr/>
            </p:nvSpPr>
            <p:spPr>
              <a:xfrm>
                <a:off x="8878347" y="3208224"/>
                <a:ext cx="153655" cy="478037"/>
              </a:xfrm>
              <a:custGeom>
                <a:avLst/>
                <a:gdLst/>
                <a:ahLst/>
                <a:cxnLst/>
                <a:rect l="l" t="t" r="r" b="b"/>
                <a:pathLst>
                  <a:path w="153654" h="478036">
                    <a:moveTo>
                      <a:pt x="109323" y="15181"/>
                    </a:moveTo>
                    <a:lnTo>
                      <a:pt x="147739" y="23321"/>
                    </a:lnTo>
                    <a:lnTo>
                      <a:pt x="53596" y="467602"/>
                    </a:lnTo>
                    <a:lnTo>
                      <a:pt x="15181" y="459462"/>
                    </a:lnTo>
                    <a:close/>
                  </a:path>
                </a:pathLst>
              </a:custGeom>
              <a:solidFill>
                <a:srgbClr val="FFD345">
                  <a:alpha val="100000"/>
                </a:srgbClr>
              </a:solidFill>
              <a:ln>
                <a:prstDash val="solid"/>
                <a:headEnd type="none"/>
                <a:tailEnd type="none"/>
              </a:ln>
            </p:spPr>
          </p:sp>
          <p:sp>
            <p:nvSpPr>
              <p:cNvPr id="197" name="AutoShape 197"/>
              <p:cNvSpPr/>
              <p:nvPr/>
            </p:nvSpPr>
            <p:spPr>
              <a:xfrm>
                <a:off x="9430170" y="3324997"/>
                <a:ext cx="187800" cy="478037"/>
              </a:xfrm>
              <a:custGeom>
                <a:avLst/>
                <a:gdLst/>
                <a:ahLst/>
                <a:cxnLst/>
                <a:rect l="l" t="t" r="r" b="b"/>
                <a:pathLst>
                  <a:path w="187800" h="478036">
                    <a:moveTo>
                      <a:pt x="109323" y="15181"/>
                    </a:moveTo>
                    <a:lnTo>
                      <a:pt x="174462" y="28984"/>
                    </a:lnTo>
                    <a:lnTo>
                      <a:pt x="80320" y="473264"/>
                    </a:lnTo>
                    <a:lnTo>
                      <a:pt x="15181" y="459462"/>
                    </a:lnTo>
                    <a:close/>
                  </a:path>
                </a:pathLst>
              </a:custGeom>
              <a:solidFill>
                <a:srgbClr val="FFAB03">
                  <a:alpha val="100000"/>
                </a:srgbClr>
              </a:solidFill>
              <a:ln>
                <a:prstDash val="solid"/>
                <a:headEnd type="none"/>
                <a:tailEnd type="none"/>
              </a:ln>
            </p:spPr>
          </p:sp>
          <p:sp>
            <p:nvSpPr>
              <p:cNvPr id="198" name="AutoShape 198"/>
              <p:cNvSpPr/>
              <p:nvPr/>
            </p:nvSpPr>
            <p:spPr>
              <a:xfrm>
                <a:off x="9297264" y="3296899"/>
                <a:ext cx="204873" cy="478037"/>
              </a:xfrm>
              <a:custGeom>
                <a:avLst/>
                <a:gdLst/>
                <a:ahLst/>
                <a:cxnLst/>
                <a:rect l="l" t="t" r="r" b="b"/>
                <a:pathLst>
                  <a:path w="204872" h="478036">
                    <a:moveTo>
                      <a:pt x="109323" y="15181"/>
                    </a:moveTo>
                    <a:lnTo>
                      <a:pt x="194505" y="33231"/>
                    </a:lnTo>
                    <a:lnTo>
                      <a:pt x="100363" y="477511"/>
                    </a:lnTo>
                    <a:lnTo>
                      <a:pt x="15181" y="459462"/>
                    </a:lnTo>
                    <a:close/>
                  </a:path>
                </a:pathLst>
              </a:custGeom>
              <a:solidFill>
                <a:srgbClr val="FFAB03">
                  <a:alpha val="100000"/>
                </a:srgbClr>
              </a:solidFill>
              <a:ln>
                <a:prstDash val="solid"/>
                <a:headEnd type="none"/>
                <a:tailEnd type="none"/>
              </a:ln>
            </p:spPr>
          </p:sp>
          <p:sp>
            <p:nvSpPr>
              <p:cNvPr id="199" name="AutoShape 199"/>
              <p:cNvSpPr/>
              <p:nvPr/>
            </p:nvSpPr>
            <p:spPr>
              <a:xfrm>
                <a:off x="9165185" y="3269913"/>
                <a:ext cx="170727" cy="478037"/>
              </a:xfrm>
              <a:custGeom>
                <a:avLst/>
                <a:gdLst/>
                <a:ahLst/>
                <a:cxnLst/>
                <a:rect l="l" t="t" r="r" b="b"/>
                <a:pathLst>
                  <a:path w="170727" h="478036">
                    <a:moveTo>
                      <a:pt x="109323" y="15181"/>
                    </a:moveTo>
                    <a:lnTo>
                      <a:pt x="159430" y="25799"/>
                    </a:lnTo>
                    <a:lnTo>
                      <a:pt x="65288" y="470079"/>
                    </a:lnTo>
                    <a:lnTo>
                      <a:pt x="15181" y="459462"/>
                    </a:lnTo>
                    <a:close/>
                  </a:path>
                </a:pathLst>
              </a:custGeom>
              <a:solidFill>
                <a:srgbClr val="FFAB03">
                  <a:alpha val="100000"/>
                </a:srgbClr>
              </a:solidFill>
              <a:ln>
                <a:prstDash val="solid"/>
                <a:headEnd type="none"/>
                <a:tailEnd type="none"/>
              </a:ln>
            </p:spPr>
          </p:sp>
          <p:sp>
            <p:nvSpPr>
              <p:cNvPr id="200" name="AutoShape 200"/>
              <p:cNvSpPr/>
              <p:nvPr/>
            </p:nvSpPr>
            <p:spPr>
              <a:xfrm>
                <a:off x="9033534" y="3242005"/>
                <a:ext cx="136582" cy="478037"/>
              </a:xfrm>
              <a:custGeom>
                <a:avLst/>
                <a:gdLst/>
                <a:ahLst/>
                <a:cxnLst/>
                <a:rect l="l" t="t" r="r" b="b"/>
                <a:pathLst>
                  <a:path w="136581" h="478036">
                    <a:moveTo>
                      <a:pt x="109323" y="15181"/>
                    </a:moveTo>
                    <a:lnTo>
                      <a:pt x="131036" y="19782"/>
                    </a:lnTo>
                    <a:lnTo>
                      <a:pt x="36894" y="464062"/>
                    </a:lnTo>
                    <a:lnTo>
                      <a:pt x="15181" y="459461"/>
                    </a:lnTo>
                    <a:close/>
                  </a:path>
                </a:pathLst>
              </a:custGeom>
              <a:solidFill>
                <a:srgbClr val="FFAB03">
                  <a:alpha val="100000"/>
                </a:srgbClr>
              </a:solidFill>
              <a:ln>
                <a:prstDash val="solid"/>
                <a:headEnd type="none"/>
                <a:tailEnd type="none"/>
              </a:ln>
            </p:spPr>
          </p:sp>
          <p:sp>
            <p:nvSpPr>
              <p:cNvPr id="201" name="AutoShape 201"/>
              <p:cNvSpPr/>
              <p:nvPr/>
            </p:nvSpPr>
            <p:spPr>
              <a:xfrm>
                <a:off x="9245153" y="3286575"/>
                <a:ext cx="136582" cy="478037"/>
              </a:xfrm>
              <a:custGeom>
                <a:avLst/>
                <a:gdLst/>
                <a:ahLst/>
                <a:cxnLst/>
                <a:rect l="l" t="t" r="r" b="b"/>
                <a:pathLst>
                  <a:path w="136581" h="478036">
                    <a:moveTo>
                      <a:pt x="109323" y="15181"/>
                    </a:moveTo>
                    <a:lnTo>
                      <a:pt x="131036" y="19782"/>
                    </a:lnTo>
                    <a:lnTo>
                      <a:pt x="36894" y="464063"/>
                    </a:lnTo>
                    <a:lnTo>
                      <a:pt x="15181" y="459462"/>
                    </a:lnTo>
                    <a:close/>
                  </a:path>
                </a:pathLst>
              </a:custGeom>
              <a:solidFill>
                <a:srgbClr val="FFAB03">
                  <a:alpha val="100000"/>
                </a:srgbClr>
              </a:solidFill>
              <a:ln>
                <a:prstDash val="solid"/>
                <a:headEnd type="none"/>
                <a:tailEnd type="none"/>
              </a:ln>
            </p:spPr>
          </p:sp>
          <p:sp>
            <p:nvSpPr>
              <p:cNvPr id="202" name="AutoShape 202"/>
              <p:cNvSpPr/>
              <p:nvPr/>
            </p:nvSpPr>
            <p:spPr>
              <a:xfrm>
                <a:off x="8853810" y="3656602"/>
                <a:ext cx="682910" cy="187800"/>
              </a:xfrm>
              <a:custGeom>
                <a:avLst/>
                <a:gdLst/>
                <a:ahLst/>
                <a:cxnLst/>
                <a:rect l="l" t="t" r="r" b="b"/>
                <a:pathLst>
                  <a:path w="682909" h="187800">
                    <a:moveTo>
                      <a:pt x="653033" y="142817"/>
                    </a:moveTo>
                    <a:lnTo>
                      <a:pt x="41828" y="13064"/>
                    </a:lnTo>
                    <a:cubicBezTo>
                      <a:pt x="29877" y="11357"/>
                      <a:pt x="17926" y="18186"/>
                      <a:pt x="16219" y="30137"/>
                    </a:cubicBezTo>
                    <a:lnTo>
                      <a:pt x="12805" y="42088"/>
                    </a:lnTo>
                    <a:cubicBezTo>
                      <a:pt x="14512" y="30137"/>
                      <a:pt x="26463" y="23308"/>
                      <a:pt x="38414" y="25015"/>
                    </a:cubicBezTo>
                    <a:lnTo>
                      <a:pt x="649618" y="154768"/>
                    </a:lnTo>
                    <a:cubicBezTo>
                      <a:pt x="661569" y="156475"/>
                      <a:pt x="668398" y="168426"/>
                      <a:pt x="666691" y="180377"/>
                    </a:cubicBezTo>
                    <a:lnTo>
                      <a:pt x="670106" y="168426"/>
                    </a:lnTo>
                    <a:cubicBezTo>
                      <a:pt x="671812" y="156475"/>
                      <a:pt x="664983" y="144524"/>
                      <a:pt x="653033" y="142817"/>
                    </a:cubicBezTo>
                    <a:close/>
                  </a:path>
                </a:pathLst>
              </a:custGeom>
              <a:solidFill>
                <a:srgbClr val="DBDCDD">
                  <a:alpha val="100000"/>
                </a:srgbClr>
              </a:solidFill>
              <a:ln>
                <a:prstDash val="solid"/>
                <a:headEnd type="none"/>
                <a:tailEnd type="none"/>
              </a:ln>
            </p:spPr>
          </p:sp>
          <p:sp>
            <p:nvSpPr>
              <p:cNvPr id="203" name="AutoShape 203"/>
              <p:cNvSpPr/>
              <p:nvPr/>
            </p:nvSpPr>
            <p:spPr>
              <a:xfrm>
                <a:off x="8850136" y="3677349"/>
                <a:ext cx="682910" cy="187800"/>
              </a:xfrm>
              <a:custGeom>
                <a:avLst/>
                <a:gdLst/>
                <a:ahLst/>
                <a:cxnLst/>
                <a:rect l="l" t="t" r="r" b="b"/>
                <a:pathLst>
                  <a:path w="682909" h="187800">
                    <a:moveTo>
                      <a:pt x="646463" y="168167"/>
                    </a:moveTo>
                    <a:lnTo>
                      <a:pt x="35259" y="38414"/>
                    </a:lnTo>
                    <a:cubicBezTo>
                      <a:pt x="23308" y="36707"/>
                      <a:pt x="16479" y="24755"/>
                      <a:pt x="18186" y="12805"/>
                    </a:cubicBezTo>
                    <a:lnTo>
                      <a:pt x="13064" y="33292"/>
                    </a:lnTo>
                    <a:cubicBezTo>
                      <a:pt x="11357" y="45243"/>
                      <a:pt x="18186" y="57194"/>
                      <a:pt x="30137" y="58901"/>
                    </a:cubicBezTo>
                    <a:lnTo>
                      <a:pt x="641341" y="188654"/>
                    </a:lnTo>
                    <a:cubicBezTo>
                      <a:pt x="653292" y="190361"/>
                      <a:pt x="665243" y="183532"/>
                      <a:pt x="666950" y="171581"/>
                    </a:cubicBezTo>
                    <a:lnTo>
                      <a:pt x="672072" y="151094"/>
                    </a:lnTo>
                    <a:cubicBezTo>
                      <a:pt x="670365" y="163045"/>
                      <a:pt x="658414" y="169874"/>
                      <a:pt x="646463" y="168167"/>
                    </a:cubicBezTo>
                    <a:close/>
                  </a:path>
                </a:pathLst>
              </a:custGeom>
              <a:solidFill>
                <a:srgbClr val="AEB1B5">
                  <a:alpha val="100000"/>
                </a:srgbClr>
              </a:solidFill>
              <a:ln>
                <a:prstDash val="solid"/>
                <a:headEnd type="none"/>
                <a:tailEnd type="none"/>
              </a:ln>
            </p:spPr>
          </p:sp>
          <p:sp>
            <p:nvSpPr>
              <p:cNvPr id="204" name="AutoShape 204"/>
              <p:cNvSpPr/>
              <p:nvPr/>
            </p:nvSpPr>
            <p:spPr>
              <a:xfrm>
                <a:off x="9113614" y="3814229"/>
                <a:ext cx="119509" cy="119509"/>
              </a:xfrm>
              <a:custGeom>
                <a:avLst/>
                <a:gdLst/>
                <a:ahLst/>
                <a:cxnLst/>
                <a:rect l="l" t="t" r="r" b="b"/>
                <a:pathLst>
                  <a:path w="119509" h="119509">
                    <a:moveTo>
                      <a:pt x="114943" y="75676"/>
                    </a:moveTo>
                    <a:cubicBezTo>
                      <a:pt x="109821" y="102992"/>
                      <a:pt x="82505" y="121772"/>
                      <a:pt x="53481" y="114943"/>
                    </a:cubicBezTo>
                    <a:cubicBezTo>
                      <a:pt x="26165" y="109821"/>
                      <a:pt x="7385" y="82505"/>
                      <a:pt x="14214" y="53481"/>
                    </a:cubicBezTo>
                    <a:cubicBezTo>
                      <a:pt x="19336" y="26165"/>
                      <a:pt x="46652" y="7385"/>
                      <a:pt x="75676" y="14214"/>
                    </a:cubicBezTo>
                    <a:cubicBezTo>
                      <a:pt x="102992" y="19336"/>
                      <a:pt x="120065" y="46652"/>
                      <a:pt x="114943" y="75676"/>
                    </a:cubicBezTo>
                    <a:close/>
                  </a:path>
                </a:pathLst>
              </a:custGeom>
              <a:solidFill>
                <a:srgbClr val="AEB1B5">
                  <a:alpha val="100000"/>
                </a:srgbClr>
              </a:solidFill>
              <a:ln>
                <a:prstDash val="solid"/>
                <a:headEnd type="none"/>
                <a:tailEnd type="none"/>
              </a:ln>
            </p:spPr>
          </p:sp>
          <p:sp>
            <p:nvSpPr>
              <p:cNvPr id="205" name="AutoShape 205"/>
              <p:cNvSpPr/>
              <p:nvPr/>
            </p:nvSpPr>
            <p:spPr>
              <a:xfrm>
                <a:off x="9080507" y="3777572"/>
                <a:ext cx="170727" cy="170727"/>
              </a:xfrm>
              <a:custGeom>
                <a:avLst/>
                <a:gdLst/>
                <a:ahLst/>
                <a:cxnLst/>
                <a:rect l="l" t="t" r="r" b="b"/>
                <a:pathLst>
                  <a:path w="170727" h="170727">
                    <a:moveTo>
                      <a:pt x="131504" y="60633"/>
                    </a:moveTo>
                    <a:cubicBezTo>
                      <a:pt x="146943" y="84335"/>
                      <a:pt x="140245" y="116065"/>
                      <a:pt x="116543" y="131504"/>
                    </a:cubicBezTo>
                    <a:cubicBezTo>
                      <a:pt x="92841" y="146943"/>
                      <a:pt x="61112" y="140245"/>
                      <a:pt x="45672" y="116543"/>
                    </a:cubicBezTo>
                    <a:cubicBezTo>
                      <a:pt x="30233" y="92842"/>
                      <a:pt x="36932" y="61112"/>
                      <a:pt x="60633" y="45673"/>
                    </a:cubicBezTo>
                    <a:cubicBezTo>
                      <a:pt x="84335" y="30234"/>
                      <a:pt x="116065" y="36932"/>
                      <a:pt x="131504" y="60633"/>
                    </a:cubicBezTo>
                    <a:close/>
                  </a:path>
                </a:pathLst>
              </a:custGeom>
              <a:solidFill>
                <a:srgbClr val="C3C6CB">
                  <a:alpha val="100000"/>
                </a:srgbClr>
              </a:solidFill>
              <a:ln>
                <a:prstDash val="solid"/>
                <a:headEnd type="none"/>
                <a:tailEnd type="none"/>
              </a:ln>
            </p:spPr>
          </p:sp>
          <p:sp>
            <p:nvSpPr>
              <p:cNvPr id="206" name="AutoShape 206"/>
              <p:cNvSpPr/>
              <p:nvPr/>
            </p:nvSpPr>
            <p:spPr>
              <a:xfrm>
                <a:off x="9084516" y="3783365"/>
                <a:ext cx="170727" cy="170727"/>
              </a:xfrm>
              <a:custGeom>
                <a:avLst/>
                <a:gdLst/>
                <a:ahLst/>
                <a:cxnLst/>
                <a:rect l="l" t="t" r="r" b="b"/>
                <a:pathLst>
                  <a:path w="170727" h="170727">
                    <a:moveTo>
                      <a:pt x="131753" y="61466"/>
                    </a:moveTo>
                    <a:cubicBezTo>
                      <a:pt x="146329" y="85708"/>
                      <a:pt x="138493" y="117176"/>
                      <a:pt x="114251" y="131753"/>
                    </a:cubicBezTo>
                    <a:cubicBezTo>
                      <a:pt x="90009" y="146329"/>
                      <a:pt x="58541" y="138493"/>
                      <a:pt x="43965" y="114251"/>
                    </a:cubicBezTo>
                    <a:cubicBezTo>
                      <a:pt x="29388" y="90009"/>
                      <a:pt x="37224" y="58541"/>
                      <a:pt x="61466" y="43964"/>
                    </a:cubicBezTo>
                    <a:cubicBezTo>
                      <a:pt x="85708" y="29388"/>
                      <a:pt x="117176" y="37224"/>
                      <a:pt x="131753" y="61466"/>
                    </a:cubicBezTo>
                    <a:close/>
                  </a:path>
                </a:pathLst>
              </a:custGeom>
              <a:solidFill>
                <a:srgbClr val="DBDCDD">
                  <a:alpha val="100000"/>
                </a:srgbClr>
              </a:solidFill>
              <a:ln>
                <a:prstDash val="solid"/>
                <a:headEnd type="none"/>
                <a:tailEnd type="none"/>
              </a:ln>
            </p:spPr>
          </p:sp>
          <p:sp>
            <p:nvSpPr>
              <p:cNvPr id="207" name="AutoShape 207"/>
              <p:cNvSpPr/>
              <p:nvPr/>
            </p:nvSpPr>
            <p:spPr>
              <a:xfrm>
                <a:off x="6736976" y="2075971"/>
                <a:ext cx="1178019" cy="2219457"/>
              </a:xfrm>
              <a:custGeom>
                <a:avLst/>
                <a:gdLst/>
                <a:ahLst/>
                <a:cxnLst/>
                <a:rect l="l" t="t" r="r" b="b"/>
                <a:pathLst>
                  <a:path w="1178019" h="2219456">
                    <a:moveTo>
                      <a:pt x="265295" y="2192948"/>
                    </a:moveTo>
                    <a:lnTo>
                      <a:pt x="174809" y="2223679"/>
                    </a:lnTo>
                    <a:lnTo>
                      <a:pt x="19447" y="1771251"/>
                    </a:lnTo>
                    <a:cubicBezTo>
                      <a:pt x="4082" y="1726862"/>
                      <a:pt x="16033" y="1677351"/>
                      <a:pt x="48471" y="1644913"/>
                    </a:cubicBezTo>
                    <a:lnTo>
                      <a:pt x="1069421" y="629084"/>
                    </a:lnTo>
                    <a:cubicBezTo>
                      <a:pt x="1076250" y="622255"/>
                      <a:pt x="1077958" y="612012"/>
                      <a:pt x="1076250" y="603475"/>
                    </a:cubicBezTo>
                    <a:lnTo>
                      <a:pt x="912352" y="125438"/>
                    </a:lnTo>
                    <a:cubicBezTo>
                      <a:pt x="907230" y="111780"/>
                      <a:pt x="893572" y="104951"/>
                      <a:pt x="879914" y="110073"/>
                    </a:cubicBezTo>
                    <a:lnTo>
                      <a:pt x="297733" y="309824"/>
                    </a:lnTo>
                    <a:lnTo>
                      <a:pt x="267002" y="219338"/>
                    </a:lnTo>
                    <a:lnTo>
                      <a:pt x="849183" y="19587"/>
                    </a:lnTo>
                    <a:cubicBezTo>
                      <a:pt x="912352" y="-2607"/>
                      <a:pt x="982350" y="31538"/>
                      <a:pt x="1002838" y="94707"/>
                    </a:cubicBezTo>
                    <a:lnTo>
                      <a:pt x="1166736" y="572744"/>
                    </a:lnTo>
                    <a:cubicBezTo>
                      <a:pt x="1182101" y="617134"/>
                      <a:pt x="1170151" y="666644"/>
                      <a:pt x="1137712" y="699083"/>
                    </a:cubicBezTo>
                    <a:lnTo>
                      <a:pt x="116762" y="1714911"/>
                    </a:lnTo>
                    <a:cubicBezTo>
                      <a:pt x="109933" y="1721740"/>
                      <a:pt x="108226" y="1731984"/>
                      <a:pt x="109933" y="1740520"/>
                    </a:cubicBezTo>
                    <a:lnTo>
                      <a:pt x="265295" y="2192948"/>
                    </a:lnTo>
                    <a:close/>
                  </a:path>
                </a:pathLst>
              </a:custGeom>
              <a:solidFill>
                <a:srgbClr val="C3C6CB">
                  <a:alpha val="100000"/>
                </a:srgbClr>
              </a:solidFill>
              <a:ln>
                <a:prstDash val="solid"/>
                <a:headEnd type="none"/>
                <a:tailEnd type="none"/>
              </a:ln>
            </p:spPr>
          </p:sp>
          <p:sp>
            <p:nvSpPr>
              <p:cNvPr id="208" name="AutoShape 208"/>
              <p:cNvSpPr/>
              <p:nvPr/>
            </p:nvSpPr>
            <p:spPr>
              <a:xfrm>
                <a:off x="6736976" y="2668349"/>
                <a:ext cx="1092656" cy="1212165"/>
              </a:xfrm>
              <a:custGeom>
                <a:avLst/>
                <a:gdLst/>
                <a:ahLst/>
                <a:cxnLst/>
                <a:rect l="l" t="t" r="r" b="b"/>
                <a:pathLst>
                  <a:path w="1092655" h="1212164">
                    <a:moveTo>
                      <a:pt x="57008" y="1081558"/>
                    </a:moveTo>
                    <a:lnTo>
                      <a:pt x="1077958" y="65730"/>
                    </a:lnTo>
                    <a:cubicBezTo>
                      <a:pt x="1084787" y="58901"/>
                      <a:pt x="1086494" y="48657"/>
                      <a:pt x="1084787" y="40121"/>
                    </a:cubicBezTo>
                    <a:lnTo>
                      <a:pt x="1076250" y="12805"/>
                    </a:lnTo>
                    <a:cubicBezTo>
                      <a:pt x="1079665" y="21341"/>
                      <a:pt x="1076250" y="31585"/>
                      <a:pt x="1069421" y="38414"/>
                    </a:cubicBezTo>
                    <a:lnTo>
                      <a:pt x="48471" y="1054242"/>
                    </a:lnTo>
                    <a:cubicBezTo>
                      <a:pt x="16033" y="1086680"/>
                      <a:pt x="4082" y="1136191"/>
                      <a:pt x="19447" y="1180580"/>
                    </a:cubicBezTo>
                    <a:lnTo>
                      <a:pt x="27984" y="1207897"/>
                    </a:lnTo>
                    <a:cubicBezTo>
                      <a:pt x="12618" y="1163508"/>
                      <a:pt x="24569" y="1113997"/>
                      <a:pt x="57008" y="1081558"/>
                    </a:cubicBezTo>
                    <a:close/>
                  </a:path>
                </a:pathLst>
              </a:custGeom>
              <a:solidFill>
                <a:srgbClr val="DBDCDD">
                  <a:alpha val="100000"/>
                </a:srgbClr>
              </a:solidFill>
              <a:ln>
                <a:prstDash val="solid"/>
                <a:headEnd type="none"/>
                <a:tailEnd type="none"/>
              </a:ln>
            </p:spPr>
          </p:sp>
          <p:sp>
            <p:nvSpPr>
              <p:cNvPr id="209" name="AutoShape 209"/>
              <p:cNvSpPr/>
              <p:nvPr/>
            </p:nvSpPr>
            <p:spPr>
              <a:xfrm>
                <a:off x="6989466" y="2077679"/>
                <a:ext cx="768274" cy="256091"/>
              </a:xfrm>
              <a:custGeom>
                <a:avLst/>
                <a:gdLst/>
                <a:ahLst/>
                <a:cxnLst/>
                <a:rect l="l" t="t" r="r" b="b"/>
                <a:pathLst>
                  <a:path w="768273" h="256091">
                    <a:moveTo>
                      <a:pt x="594985" y="19587"/>
                    </a:moveTo>
                    <a:lnTo>
                      <a:pt x="12805" y="219338"/>
                    </a:lnTo>
                    <a:lnTo>
                      <a:pt x="21341" y="246655"/>
                    </a:lnTo>
                    <a:lnTo>
                      <a:pt x="603522" y="46904"/>
                    </a:lnTo>
                    <a:cubicBezTo>
                      <a:pt x="666691" y="24709"/>
                      <a:pt x="736689" y="58855"/>
                      <a:pt x="757176" y="122024"/>
                    </a:cubicBezTo>
                    <a:lnTo>
                      <a:pt x="748640" y="94707"/>
                    </a:lnTo>
                    <a:cubicBezTo>
                      <a:pt x="728153" y="31538"/>
                      <a:pt x="658154" y="-2607"/>
                      <a:pt x="594985" y="19587"/>
                    </a:cubicBezTo>
                    <a:close/>
                  </a:path>
                </a:pathLst>
              </a:custGeom>
              <a:solidFill>
                <a:srgbClr val="DBDCDD">
                  <a:alpha val="100000"/>
                </a:srgbClr>
              </a:solidFill>
              <a:ln>
                <a:prstDash val="solid"/>
                <a:headEnd type="none"/>
                <a:tailEnd type="none"/>
              </a:ln>
            </p:spPr>
          </p:sp>
          <p:sp>
            <p:nvSpPr>
              <p:cNvPr id="210" name="AutoShape 210"/>
              <p:cNvSpPr/>
              <p:nvPr/>
            </p:nvSpPr>
            <p:spPr>
              <a:xfrm>
                <a:off x="7009954" y="2147637"/>
                <a:ext cx="614619" cy="239018"/>
              </a:xfrm>
              <a:custGeom>
                <a:avLst/>
                <a:gdLst/>
                <a:ahLst/>
                <a:cxnLst/>
                <a:rect l="l" t="t" r="r" b="b"/>
                <a:pathLst>
                  <a:path w="614618" h="239018">
                    <a:moveTo>
                      <a:pt x="605229" y="29871"/>
                    </a:moveTo>
                    <a:cubicBezTo>
                      <a:pt x="600107" y="16212"/>
                      <a:pt x="586449" y="9383"/>
                      <a:pt x="572791" y="14505"/>
                    </a:cubicBezTo>
                    <a:lnTo>
                      <a:pt x="12805" y="207427"/>
                    </a:lnTo>
                    <a:lnTo>
                      <a:pt x="24756" y="241573"/>
                    </a:lnTo>
                    <a:lnTo>
                      <a:pt x="608644" y="40114"/>
                    </a:lnTo>
                    <a:lnTo>
                      <a:pt x="605229" y="29871"/>
                    </a:lnTo>
                    <a:close/>
                  </a:path>
                </a:pathLst>
              </a:custGeom>
              <a:solidFill>
                <a:srgbClr val="AEB1B5">
                  <a:alpha val="100000"/>
                </a:srgbClr>
              </a:solidFill>
              <a:ln>
                <a:prstDash val="solid"/>
                <a:headEnd type="none"/>
                <a:tailEnd type="none"/>
              </a:ln>
            </p:spPr>
          </p:sp>
          <p:sp>
            <p:nvSpPr>
              <p:cNvPr id="211" name="AutoShape 211"/>
              <p:cNvSpPr/>
              <p:nvPr/>
            </p:nvSpPr>
            <p:spPr>
              <a:xfrm>
                <a:off x="6785685" y="2081047"/>
                <a:ext cx="1126801" cy="2219457"/>
              </a:xfrm>
              <a:custGeom>
                <a:avLst/>
                <a:gdLst/>
                <a:ahLst/>
                <a:cxnLst/>
                <a:rect l="l" t="t" r="r" b="b"/>
                <a:pathLst>
                  <a:path w="1126801" h="2219456">
                    <a:moveTo>
                      <a:pt x="867058" y="12805"/>
                    </a:moveTo>
                    <a:cubicBezTo>
                      <a:pt x="884130" y="26463"/>
                      <a:pt x="899496" y="45243"/>
                      <a:pt x="906325" y="69145"/>
                    </a:cubicBezTo>
                    <a:lnTo>
                      <a:pt x="1070223" y="547182"/>
                    </a:lnTo>
                    <a:cubicBezTo>
                      <a:pt x="1085589" y="591571"/>
                      <a:pt x="1073638" y="641082"/>
                      <a:pt x="1041200" y="673520"/>
                    </a:cubicBezTo>
                    <a:lnTo>
                      <a:pt x="20249" y="1689348"/>
                    </a:lnTo>
                    <a:cubicBezTo>
                      <a:pt x="13420" y="1696177"/>
                      <a:pt x="11713" y="1706421"/>
                      <a:pt x="13420" y="1714957"/>
                    </a:cubicBezTo>
                    <a:lnTo>
                      <a:pt x="168782" y="2167385"/>
                    </a:lnTo>
                    <a:lnTo>
                      <a:pt x="112442" y="2186165"/>
                    </a:lnTo>
                    <a:lnTo>
                      <a:pt x="124393" y="2220311"/>
                    </a:lnTo>
                    <a:lnTo>
                      <a:pt x="214879" y="2189580"/>
                    </a:lnTo>
                    <a:lnTo>
                      <a:pt x="59517" y="1737152"/>
                    </a:lnTo>
                    <a:cubicBezTo>
                      <a:pt x="56102" y="1728616"/>
                      <a:pt x="59517" y="1718372"/>
                      <a:pt x="66346" y="1711543"/>
                    </a:cubicBezTo>
                    <a:lnTo>
                      <a:pt x="1087296" y="695714"/>
                    </a:lnTo>
                    <a:cubicBezTo>
                      <a:pt x="1119734" y="663276"/>
                      <a:pt x="1131685" y="613765"/>
                      <a:pt x="1116320" y="569376"/>
                    </a:cubicBezTo>
                    <a:lnTo>
                      <a:pt x="952421" y="91339"/>
                    </a:lnTo>
                    <a:cubicBezTo>
                      <a:pt x="940470" y="50365"/>
                      <a:pt x="906325" y="23048"/>
                      <a:pt x="867058" y="12805"/>
                    </a:cubicBezTo>
                    <a:close/>
                  </a:path>
                </a:pathLst>
              </a:custGeom>
              <a:solidFill>
                <a:srgbClr val="AEB1B5">
                  <a:alpha val="100000"/>
                </a:srgbClr>
              </a:solidFill>
              <a:ln>
                <a:prstDash val="solid"/>
                <a:headEnd type="none"/>
                <a:tailEnd type="none"/>
              </a:ln>
            </p:spPr>
          </p:sp>
          <p:sp>
            <p:nvSpPr>
              <p:cNvPr id="212" name="AutoShape 212"/>
              <p:cNvSpPr/>
              <p:nvPr/>
            </p:nvSpPr>
            <p:spPr>
              <a:xfrm>
                <a:off x="5241871" y="1943412"/>
                <a:ext cx="2236530" cy="1246310"/>
              </a:xfrm>
              <a:custGeom>
                <a:avLst/>
                <a:gdLst/>
                <a:ahLst/>
                <a:cxnLst/>
                <a:rect l="l" t="t" r="r" b="b"/>
                <a:pathLst>
                  <a:path w="2236529" h="1246310">
                    <a:moveTo>
                      <a:pt x="2223071" y="539699"/>
                    </a:moveTo>
                    <a:lnTo>
                      <a:pt x="206780" y="1232852"/>
                    </a:lnTo>
                    <a:cubicBezTo>
                      <a:pt x="196536" y="1236267"/>
                      <a:pt x="184585" y="1231145"/>
                      <a:pt x="181171" y="1220901"/>
                    </a:cubicBezTo>
                    <a:lnTo>
                      <a:pt x="13858" y="732621"/>
                    </a:lnTo>
                    <a:cubicBezTo>
                      <a:pt x="10443" y="722377"/>
                      <a:pt x="15565" y="710426"/>
                      <a:pt x="25809" y="707012"/>
                    </a:cubicBezTo>
                    <a:lnTo>
                      <a:pt x="2042100" y="13858"/>
                    </a:lnTo>
                    <a:cubicBezTo>
                      <a:pt x="2052344" y="10443"/>
                      <a:pt x="2064295" y="15565"/>
                      <a:pt x="2067709" y="25809"/>
                    </a:cubicBezTo>
                    <a:lnTo>
                      <a:pt x="2235022" y="514089"/>
                    </a:lnTo>
                    <a:cubicBezTo>
                      <a:pt x="2238437" y="524333"/>
                      <a:pt x="2233315" y="536284"/>
                      <a:pt x="2223071" y="539699"/>
                    </a:cubicBezTo>
                    <a:close/>
                  </a:path>
                </a:pathLst>
              </a:custGeom>
              <a:solidFill>
                <a:srgbClr val="6A452B">
                  <a:alpha val="100000"/>
                </a:srgbClr>
              </a:solidFill>
              <a:ln>
                <a:prstDash val="solid"/>
                <a:headEnd type="none"/>
                <a:tailEnd type="none"/>
              </a:ln>
            </p:spPr>
          </p:sp>
          <p:sp>
            <p:nvSpPr>
              <p:cNvPr id="213" name="AutoShape 213"/>
              <p:cNvSpPr/>
              <p:nvPr/>
            </p:nvSpPr>
            <p:spPr>
              <a:xfrm>
                <a:off x="5246105" y="1947495"/>
                <a:ext cx="2082875" cy="785346"/>
              </a:xfrm>
              <a:custGeom>
                <a:avLst/>
                <a:gdLst/>
                <a:ahLst/>
                <a:cxnLst/>
                <a:rect l="l" t="t" r="r" b="b"/>
                <a:pathLst>
                  <a:path w="2082874" h="785346">
                    <a:moveTo>
                      <a:pt x="2020794" y="14896"/>
                    </a:moveTo>
                    <a:lnTo>
                      <a:pt x="38648" y="697806"/>
                    </a:lnTo>
                    <a:cubicBezTo>
                      <a:pt x="19868" y="704635"/>
                      <a:pt x="7917" y="725122"/>
                      <a:pt x="14746" y="745610"/>
                    </a:cubicBezTo>
                    <a:lnTo>
                      <a:pt x="26697" y="778048"/>
                    </a:lnTo>
                    <a:cubicBezTo>
                      <a:pt x="19868" y="759268"/>
                      <a:pt x="30111" y="737073"/>
                      <a:pt x="50599" y="730244"/>
                    </a:cubicBezTo>
                    <a:lnTo>
                      <a:pt x="2034452" y="49042"/>
                    </a:lnTo>
                    <a:cubicBezTo>
                      <a:pt x="2053232" y="42213"/>
                      <a:pt x="2075426" y="52456"/>
                      <a:pt x="2082256" y="72944"/>
                    </a:cubicBezTo>
                    <a:lnTo>
                      <a:pt x="2070304" y="40505"/>
                    </a:lnTo>
                    <a:cubicBezTo>
                      <a:pt x="2061768" y="18311"/>
                      <a:pt x="2041281" y="8067"/>
                      <a:pt x="2020794" y="14896"/>
                    </a:cubicBezTo>
                    <a:close/>
                  </a:path>
                </a:pathLst>
              </a:custGeom>
              <a:solidFill>
                <a:srgbClr val="7F5639">
                  <a:alpha val="100000"/>
                </a:srgbClr>
              </a:solidFill>
              <a:ln>
                <a:prstDash val="solid"/>
                <a:headEnd type="none"/>
                <a:tailEnd type="none"/>
              </a:ln>
            </p:spPr>
          </p:sp>
          <p:sp>
            <p:nvSpPr>
              <p:cNvPr id="214" name="AutoShape 214"/>
              <p:cNvSpPr/>
              <p:nvPr/>
            </p:nvSpPr>
            <p:spPr>
              <a:xfrm>
                <a:off x="5374385" y="2340553"/>
                <a:ext cx="2099948" cy="836565"/>
              </a:xfrm>
              <a:custGeom>
                <a:avLst/>
                <a:gdLst/>
                <a:ahLst/>
                <a:cxnLst/>
                <a:rect l="l" t="t" r="r" b="b"/>
                <a:pathLst>
                  <a:path w="2099947" h="836564">
                    <a:moveTo>
                      <a:pt x="2044461" y="60608"/>
                    </a:moveTo>
                    <a:lnTo>
                      <a:pt x="60608" y="741811"/>
                    </a:lnTo>
                    <a:cubicBezTo>
                      <a:pt x="41828" y="748640"/>
                      <a:pt x="19634" y="738396"/>
                      <a:pt x="12805" y="717909"/>
                    </a:cubicBezTo>
                    <a:lnTo>
                      <a:pt x="43536" y="804980"/>
                    </a:lnTo>
                    <a:cubicBezTo>
                      <a:pt x="50365" y="823760"/>
                      <a:pt x="70852" y="835711"/>
                      <a:pt x="91339" y="828882"/>
                    </a:cubicBezTo>
                    <a:lnTo>
                      <a:pt x="2075192" y="147679"/>
                    </a:lnTo>
                    <a:cubicBezTo>
                      <a:pt x="2093972" y="140850"/>
                      <a:pt x="2105923" y="120363"/>
                      <a:pt x="2099094" y="99876"/>
                    </a:cubicBezTo>
                    <a:lnTo>
                      <a:pt x="2068363" y="12805"/>
                    </a:lnTo>
                    <a:cubicBezTo>
                      <a:pt x="2073485" y="33292"/>
                      <a:pt x="2063241" y="53779"/>
                      <a:pt x="2044461" y="60608"/>
                    </a:cubicBezTo>
                    <a:close/>
                  </a:path>
                </a:pathLst>
              </a:custGeom>
              <a:solidFill>
                <a:srgbClr val="543622">
                  <a:alpha val="100000"/>
                </a:srgbClr>
              </a:solidFill>
              <a:ln>
                <a:prstDash val="solid"/>
                <a:headEnd type="none"/>
                <a:tailEnd type="none"/>
              </a:ln>
            </p:spPr>
          </p:sp>
          <p:sp>
            <p:nvSpPr>
              <p:cNvPr id="215" name="AutoShape 215"/>
              <p:cNvSpPr/>
              <p:nvPr/>
            </p:nvSpPr>
            <p:spPr>
              <a:xfrm>
                <a:off x="5292654" y="1917367"/>
                <a:ext cx="2134093" cy="1280456"/>
              </a:xfrm>
              <a:custGeom>
                <a:avLst/>
                <a:gdLst/>
                <a:ahLst/>
                <a:cxnLst/>
                <a:rect l="l" t="t" r="r" b="b"/>
                <a:pathLst>
                  <a:path w="2134093" h="1280455">
                    <a:moveTo>
                      <a:pt x="2114241" y="640863"/>
                    </a:moveTo>
                    <a:lnTo>
                      <a:pt x="248190" y="1282799"/>
                    </a:lnTo>
                    <a:cubicBezTo>
                      <a:pt x="232825" y="1287921"/>
                      <a:pt x="215752" y="1279384"/>
                      <a:pt x="210630" y="1264019"/>
                    </a:cubicBezTo>
                    <a:lnTo>
                      <a:pt x="14294" y="693789"/>
                    </a:lnTo>
                    <a:cubicBezTo>
                      <a:pt x="9172" y="678423"/>
                      <a:pt x="17708" y="661351"/>
                      <a:pt x="33074" y="656229"/>
                    </a:cubicBezTo>
                    <a:lnTo>
                      <a:pt x="1897417" y="14294"/>
                    </a:lnTo>
                    <a:cubicBezTo>
                      <a:pt x="1912783" y="9172"/>
                      <a:pt x="1929856" y="17708"/>
                      <a:pt x="1934977" y="33074"/>
                    </a:cubicBezTo>
                    <a:lnTo>
                      <a:pt x="2131314" y="605011"/>
                    </a:lnTo>
                    <a:cubicBezTo>
                      <a:pt x="2136436" y="620376"/>
                      <a:pt x="2129607" y="635742"/>
                      <a:pt x="2114241" y="640863"/>
                    </a:cubicBezTo>
                    <a:close/>
                  </a:path>
                </a:pathLst>
              </a:custGeom>
              <a:solidFill>
                <a:srgbClr val="FFC000">
                  <a:alpha val="100000"/>
                </a:srgbClr>
              </a:solidFill>
              <a:ln>
                <a:prstDash val="solid"/>
                <a:headEnd type="none"/>
                <a:tailEnd type="none"/>
              </a:ln>
            </p:spPr>
          </p:sp>
          <p:sp>
            <p:nvSpPr>
              <p:cNvPr id="216" name="AutoShape 216"/>
              <p:cNvSpPr/>
              <p:nvPr/>
            </p:nvSpPr>
            <p:spPr>
              <a:xfrm>
                <a:off x="5330234" y="2014702"/>
                <a:ext cx="1980438" cy="819492"/>
              </a:xfrm>
              <a:custGeom>
                <a:avLst/>
                <a:gdLst/>
                <a:ahLst/>
                <a:cxnLst/>
                <a:rect l="l" t="t" r="r" b="b"/>
                <a:pathLst>
                  <a:path w="1980438" h="819491">
                    <a:moveTo>
                      <a:pt x="1868374" y="15981"/>
                    </a:moveTo>
                    <a:lnTo>
                      <a:pt x="50126" y="640843"/>
                    </a:lnTo>
                    <a:cubicBezTo>
                      <a:pt x="21102" y="651087"/>
                      <a:pt x="5737" y="681818"/>
                      <a:pt x="15981" y="710841"/>
                    </a:cubicBezTo>
                    <a:lnTo>
                      <a:pt x="53541" y="821814"/>
                    </a:lnTo>
                    <a:cubicBezTo>
                      <a:pt x="43297" y="792791"/>
                      <a:pt x="58663" y="762060"/>
                      <a:pt x="87686" y="751816"/>
                    </a:cubicBezTo>
                    <a:lnTo>
                      <a:pt x="1904226" y="126953"/>
                    </a:lnTo>
                    <a:cubicBezTo>
                      <a:pt x="1933250" y="116710"/>
                      <a:pt x="1963981" y="132075"/>
                      <a:pt x="1974225" y="161099"/>
                    </a:cubicBezTo>
                    <a:lnTo>
                      <a:pt x="1936665" y="50126"/>
                    </a:lnTo>
                    <a:cubicBezTo>
                      <a:pt x="1928128" y="21102"/>
                      <a:pt x="1895690" y="5737"/>
                      <a:pt x="1868374" y="15981"/>
                    </a:cubicBezTo>
                    <a:close/>
                  </a:path>
                </a:pathLst>
              </a:custGeom>
              <a:solidFill>
                <a:srgbClr val="FFD345">
                  <a:alpha val="100000"/>
                </a:srgbClr>
              </a:solidFill>
              <a:ln>
                <a:prstDash val="solid"/>
                <a:headEnd type="none"/>
                <a:tailEnd type="none"/>
              </a:ln>
            </p:spPr>
          </p:sp>
          <p:sp>
            <p:nvSpPr>
              <p:cNvPr id="217" name="AutoShape 217"/>
              <p:cNvSpPr/>
              <p:nvPr/>
            </p:nvSpPr>
            <p:spPr>
              <a:xfrm>
                <a:off x="5299503" y="1924879"/>
                <a:ext cx="1963366" cy="768274"/>
              </a:xfrm>
              <a:custGeom>
                <a:avLst/>
                <a:gdLst/>
                <a:ahLst/>
                <a:cxnLst/>
                <a:rect l="l" t="t" r="r" b="b"/>
                <a:pathLst>
                  <a:path w="1963365" h="768273">
                    <a:moveTo>
                      <a:pt x="1866666" y="15318"/>
                    </a:moveTo>
                    <a:lnTo>
                      <a:pt x="50126" y="640180"/>
                    </a:lnTo>
                    <a:cubicBezTo>
                      <a:pt x="21102" y="650424"/>
                      <a:pt x="5737" y="681155"/>
                      <a:pt x="15981" y="710179"/>
                    </a:cubicBezTo>
                    <a:lnTo>
                      <a:pt x="33053" y="761397"/>
                    </a:lnTo>
                    <a:cubicBezTo>
                      <a:pt x="22810" y="732373"/>
                      <a:pt x="38175" y="701642"/>
                      <a:pt x="67199" y="691399"/>
                    </a:cubicBezTo>
                    <a:lnTo>
                      <a:pt x="1883739" y="66536"/>
                    </a:lnTo>
                    <a:cubicBezTo>
                      <a:pt x="1912763" y="56292"/>
                      <a:pt x="1943494" y="71658"/>
                      <a:pt x="1953737" y="100682"/>
                    </a:cubicBezTo>
                    <a:lnTo>
                      <a:pt x="1936664" y="49463"/>
                    </a:lnTo>
                    <a:cubicBezTo>
                      <a:pt x="1926421" y="20440"/>
                      <a:pt x="1895690" y="6781"/>
                      <a:pt x="1866666" y="15318"/>
                    </a:cubicBezTo>
                    <a:close/>
                  </a:path>
                </a:pathLst>
              </a:custGeom>
              <a:solidFill>
                <a:srgbClr val="FFD345">
                  <a:alpha val="100000"/>
                </a:srgbClr>
              </a:solidFill>
              <a:ln>
                <a:prstDash val="solid"/>
                <a:headEnd type="none"/>
                <a:tailEnd type="none"/>
              </a:ln>
            </p:spPr>
          </p:sp>
          <p:sp>
            <p:nvSpPr>
              <p:cNvPr id="218" name="AutoShape 218"/>
              <p:cNvSpPr/>
              <p:nvPr/>
            </p:nvSpPr>
            <p:spPr>
              <a:xfrm>
                <a:off x="5432432" y="2337138"/>
                <a:ext cx="1997511" cy="853637"/>
              </a:xfrm>
              <a:custGeom>
                <a:avLst/>
                <a:gdLst/>
                <a:ahLst/>
                <a:cxnLst/>
                <a:rect l="l" t="t" r="r" b="b"/>
                <a:pathLst>
                  <a:path w="1997511" h="853636">
                    <a:moveTo>
                      <a:pt x="1899343" y="84510"/>
                    </a:moveTo>
                    <a:lnTo>
                      <a:pt x="82803" y="707665"/>
                    </a:lnTo>
                    <a:cubicBezTo>
                      <a:pt x="53779" y="717909"/>
                      <a:pt x="23048" y="702543"/>
                      <a:pt x="12805" y="673520"/>
                    </a:cubicBezTo>
                    <a:lnTo>
                      <a:pt x="64023" y="820345"/>
                    </a:lnTo>
                    <a:cubicBezTo>
                      <a:pt x="74266" y="849369"/>
                      <a:pt x="104997" y="864735"/>
                      <a:pt x="134021" y="854491"/>
                    </a:cubicBezTo>
                    <a:lnTo>
                      <a:pt x="1950561" y="229628"/>
                    </a:lnTo>
                    <a:cubicBezTo>
                      <a:pt x="1979585" y="219385"/>
                      <a:pt x="1994950" y="188654"/>
                      <a:pt x="1984707" y="159630"/>
                    </a:cubicBezTo>
                    <a:lnTo>
                      <a:pt x="1933489" y="12805"/>
                    </a:lnTo>
                    <a:cubicBezTo>
                      <a:pt x="1943732" y="43535"/>
                      <a:pt x="1928367" y="74266"/>
                      <a:pt x="1899343" y="84510"/>
                    </a:cubicBezTo>
                    <a:close/>
                  </a:path>
                </a:pathLst>
              </a:custGeom>
              <a:solidFill>
                <a:srgbClr val="FFAB03">
                  <a:alpha val="100000"/>
                </a:srgbClr>
              </a:solidFill>
              <a:ln>
                <a:prstDash val="solid"/>
                <a:headEnd type="none"/>
                <a:tailEnd type="none"/>
              </a:ln>
            </p:spPr>
          </p:sp>
          <p:sp>
            <p:nvSpPr>
              <p:cNvPr id="219" name="AutoShape 219"/>
              <p:cNvSpPr/>
              <p:nvPr/>
            </p:nvSpPr>
            <p:spPr>
              <a:xfrm>
                <a:off x="5393165" y="2222751"/>
                <a:ext cx="1963366" cy="785346"/>
              </a:xfrm>
              <a:custGeom>
                <a:avLst/>
                <a:gdLst/>
                <a:ahLst/>
                <a:cxnLst/>
                <a:rect l="l" t="t" r="r" b="b"/>
                <a:pathLst>
                  <a:path w="1963365" h="785346">
                    <a:moveTo>
                      <a:pt x="1899343" y="82803"/>
                    </a:moveTo>
                    <a:lnTo>
                      <a:pt x="82803" y="707665"/>
                    </a:lnTo>
                    <a:cubicBezTo>
                      <a:pt x="53779" y="717909"/>
                      <a:pt x="23048" y="702544"/>
                      <a:pt x="12805" y="673520"/>
                    </a:cubicBezTo>
                    <a:lnTo>
                      <a:pt x="34999" y="736689"/>
                    </a:lnTo>
                    <a:cubicBezTo>
                      <a:pt x="45243" y="765713"/>
                      <a:pt x="75974" y="781078"/>
                      <a:pt x="104997" y="770835"/>
                    </a:cubicBezTo>
                    <a:lnTo>
                      <a:pt x="1921538" y="145972"/>
                    </a:lnTo>
                    <a:cubicBezTo>
                      <a:pt x="1950561" y="135728"/>
                      <a:pt x="1965927" y="104997"/>
                      <a:pt x="1955683" y="75974"/>
                    </a:cubicBezTo>
                    <a:lnTo>
                      <a:pt x="1933488" y="12805"/>
                    </a:lnTo>
                    <a:cubicBezTo>
                      <a:pt x="1942025" y="41828"/>
                      <a:pt x="1926659" y="72559"/>
                      <a:pt x="1899343" y="82803"/>
                    </a:cubicBezTo>
                    <a:close/>
                  </a:path>
                </a:pathLst>
              </a:custGeom>
              <a:solidFill>
                <a:srgbClr val="FFAB03">
                  <a:alpha val="100000"/>
                </a:srgbClr>
              </a:solidFill>
              <a:ln>
                <a:prstDash val="solid"/>
                <a:headEnd type="none"/>
                <a:tailEnd type="none"/>
              </a:ln>
            </p:spPr>
          </p:sp>
          <p:sp>
            <p:nvSpPr>
              <p:cNvPr id="220" name="AutoShape 220"/>
              <p:cNvSpPr/>
              <p:nvPr/>
            </p:nvSpPr>
            <p:spPr>
              <a:xfrm>
                <a:off x="6794837" y="4254408"/>
                <a:ext cx="785346" cy="1417038"/>
              </a:xfrm>
              <a:custGeom>
                <a:avLst/>
                <a:gdLst/>
                <a:ahLst/>
                <a:cxnLst/>
                <a:rect l="l" t="t" r="r" b="b"/>
                <a:pathLst>
                  <a:path w="785346" h="1417037">
                    <a:moveTo>
                      <a:pt x="335479" y="12805"/>
                    </a:moveTo>
                    <a:lnTo>
                      <a:pt x="12805" y="123777"/>
                    </a:lnTo>
                    <a:lnTo>
                      <a:pt x="362796" y="1291553"/>
                    </a:lnTo>
                    <a:cubicBezTo>
                      <a:pt x="391820" y="1380332"/>
                      <a:pt x="487427" y="1428135"/>
                      <a:pt x="574498" y="1397404"/>
                    </a:cubicBezTo>
                    <a:lnTo>
                      <a:pt x="676934" y="1361552"/>
                    </a:lnTo>
                    <a:cubicBezTo>
                      <a:pt x="764006" y="1330821"/>
                      <a:pt x="810102" y="1235213"/>
                      <a:pt x="779371" y="1148142"/>
                    </a:cubicBezTo>
                    <a:lnTo>
                      <a:pt x="335479" y="12805"/>
                    </a:lnTo>
                    <a:close/>
                    <a:moveTo>
                      <a:pt x="594985" y="1288139"/>
                    </a:moveTo>
                    <a:cubicBezTo>
                      <a:pt x="554011" y="1301797"/>
                      <a:pt x="509621" y="1281310"/>
                      <a:pt x="495963" y="1240335"/>
                    </a:cubicBezTo>
                    <a:cubicBezTo>
                      <a:pt x="482305" y="1199360"/>
                      <a:pt x="502792" y="1154971"/>
                      <a:pt x="543767" y="1141313"/>
                    </a:cubicBezTo>
                    <a:cubicBezTo>
                      <a:pt x="584742" y="1127655"/>
                      <a:pt x="629131" y="1148142"/>
                      <a:pt x="642789" y="1189117"/>
                    </a:cubicBezTo>
                    <a:cubicBezTo>
                      <a:pt x="656447" y="1230091"/>
                      <a:pt x="635960" y="1274480"/>
                      <a:pt x="594985" y="1288139"/>
                    </a:cubicBezTo>
                    <a:close/>
                  </a:path>
                </a:pathLst>
              </a:custGeom>
              <a:solidFill>
                <a:srgbClr val="FFC000">
                  <a:alpha val="100000"/>
                </a:srgbClr>
              </a:solidFill>
              <a:ln>
                <a:prstDash val="solid"/>
                <a:headEnd type="none"/>
                <a:tailEnd type="none"/>
              </a:ln>
            </p:spPr>
          </p:sp>
          <p:sp>
            <p:nvSpPr>
              <p:cNvPr id="221" name="AutoShape 221"/>
              <p:cNvSpPr/>
              <p:nvPr/>
            </p:nvSpPr>
            <p:spPr>
              <a:xfrm>
                <a:off x="6791672" y="4250074"/>
                <a:ext cx="358528" cy="187800"/>
              </a:xfrm>
              <a:custGeom>
                <a:avLst/>
                <a:gdLst/>
                <a:ahLst/>
                <a:cxnLst/>
                <a:rect l="l" t="t" r="r" b="b"/>
                <a:pathLst>
                  <a:path w="358527" h="187800">
                    <a:moveTo>
                      <a:pt x="16273" y="127315"/>
                    </a:moveTo>
                    <a:lnTo>
                      <a:pt x="339187" y="16273"/>
                    </a:lnTo>
                    <a:lnTo>
                      <a:pt x="357509" y="69554"/>
                    </a:lnTo>
                    <a:lnTo>
                      <a:pt x="34595" y="180595"/>
                    </a:lnTo>
                    <a:close/>
                  </a:path>
                </a:pathLst>
              </a:custGeom>
              <a:solidFill>
                <a:srgbClr val="FFAB03">
                  <a:alpha val="100000"/>
                </a:srgbClr>
              </a:solidFill>
              <a:ln>
                <a:prstDash val="solid"/>
                <a:headEnd type="none"/>
                <a:tailEnd type="none"/>
              </a:ln>
            </p:spPr>
          </p:sp>
          <p:sp>
            <p:nvSpPr>
              <p:cNvPr id="222" name="AutoShape 222"/>
              <p:cNvSpPr/>
              <p:nvPr/>
            </p:nvSpPr>
            <p:spPr>
              <a:xfrm>
                <a:off x="6796544" y="4344893"/>
                <a:ext cx="495110" cy="1314601"/>
              </a:xfrm>
              <a:custGeom>
                <a:avLst/>
                <a:gdLst/>
                <a:ahLst/>
                <a:cxnLst/>
                <a:rect l="l" t="t" r="r" b="b"/>
                <a:pathLst>
                  <a:path w="495109" h="1314601">
                    <a:moveTo>
                      <a:pt x="69145" y="12805"/>
                    </a:moveTo>
                    <a:lnTo>
                      <a:pt x="12805" y="31584"/>
                    </a:lnTo>
                    <a:lnTo>
                      <a:pt x="362796" y="1199360"/>
                    </a:lnTo>
                    <a:cubicBezTo>
                      <a:pt x="381576" y="1257408"/>
                      <a:pt x="429380" y="1296675"/>
                      <a:pt x="484012" y="1310333"/>
                    </a:cubicBezTo>
                    <a:cubicBezTo>
                      <a:pt x="458403" y="1289846"/>
                      <a:pt x="437916" y="1262530"/>
                      <a:pt x="427672" y="1230091"/>
                    </a:cubicBezTo>
                    <a:cubicBezTo>
                      <a:pt x="427672" y="1230091"/>
                      <a:pt x="93047" y="154508"/>
                      <a:pt x="69145" y="12805"/>
                    </a:cubicBezTo>
                    <a:close/>
                  </a:path>
                </a:pathLst>
              </a:custGeom>
              <a:solidFill>
                <a:srgbClr val="FFD345">
                  <a:alpha val="100000"/>
                </a:srgbClr>
              </a:solidFill>
              <a:ln>
                <a:prstDash val="solid"/>
                <a:headEnd type="none"/>
                <a:tailEnd type="none"/>
              </a:ln>
            </p:spPr>
          </p:sp>
          <p:sp>
            <p:nvSpPr>
              <p:cNvPr id="223" name="AutoShape 223"/>
              <p:cNvSpPr/>
              <p:nvPr/>
            </p:nvSpPr>
            <p:spPr>
              <a:xfrm>
                <a:off x="7032148" y="4254408"/>
                <a:ext cx="546328" cy="1417038"/>
              </a:xfrm>
              <a:custGeom>
                <a:avLst/>
                <a:gdLst/>
                <a:ahLst/>
                <a:cxnLst/>
                <a:rect l="l" t="t" r="r" b="b"/>
                <a:pathLst>
                  <a:path w="546327" h="1417037">
                    <a:moveTo>
                      <a:pt x="98168" y="12805"/>
                    </a:moveTo>
                    <a:lnTo>
                      <a:pt x="12805" y="41828"/>
                    </a:lnTo>
                    <a:cubicBezTo>
                      <a:pt x="52072" y="125485"/>
                      <a:pt x="408892" y="1083266"/>
                      <a:pt x="408892" y="1083266"/>
                    </a:cubicBezTo>
                    <a:cubicBezTo>
                      <a:pt x="422550" y="1122533"/>
                      <a:pt x="420843" y="1163508"/>
                      <a:pt x="407185" y="1199360"/>
                    </a:cubicBezTo>
                    <a:cubicBezTo>
                      <a:pt x="415721" y="1236920"/>
                      <a:pt x="393527" y="1276188"/>
                      <a:pt x="355967" y="1288139"/>
                    </a:cubicBezTo>
                    <a:cubicBezTo>
                      <a:pt x="344016" y="1293261"/>
                      <a:pt x="330358" y="1293261"/>
                      <a:pt x="318407" y="1291553"/>
                    </a:cubicBezTo>
                    <a:cubicBezTo>
                      <a:pt x="314992" y="1293261"/>
                      <a:pt x="309870" y="1294968"/>
                      <a:pt x="306456" y="1296675"/>
                    </a:cubicBezTo>
                    <a:lnTo>
                      <a:pt x="204019" y="1332528"/>
                    </a:lnTo>
                    <a:cubicBezTo>
                      <a:pt x="186947" y="1339357"/>
                      <a:pt x="168167" y="1341064"/>
                      <a:pt x="151094" y="1341064"/>
                    </a:cubicBezTo>
                    <a:cubicBezTo>
                      <a:pt x="193776" y="1395697"/>
                      <a:pt x="267188" y="1421306"/>
                      <a:pt x="335479" y="1397404"/>
                    </a:cubicBezTo>
                    <a:lnTo>
                      <a:pt x="437916" y="1361552"/>
                    </a:lnTo>
                    <a:cubicBezTo>
                      <a:pt x="524987" y="1330821"/>
                      <a:pt x="571083" y="1235213"/>
                      <a:pt x="540352" y="1148142"/>
                    </a:cubicBezTo>
                    <a:lnTo>
                      <a:pt x="98168" y="12805"/>
                    </a:lnTo>
                    <a:close/>
                  </a:path>
                </a:pathLst>
              </a:custGeom>
              <a:solidFill>
                <a:srgbClr val="FFAB03">
                  <a:alpha val="100000"/>
                </a:srgbClr>
              </a:solidFill>
              <a:ln>
                <a:prstDash val="solid"/>
                <a:headEnd type="none"/>
                <a:tailEnd type="none"/>
              </a:ln>
            </p:spPr>
          </p:sp>
          <p:sp>
            <p:nvSpPr>
              <p:cNvPr id="224" name="AutoShape 224"/>
              <p:cNvSpPr/>
              <p:nvPr/>
            </p:nvSpPr>
            <p:spPr>
              <a:xfrm>
                <a:off x="7098732" y="5222432"/>
                <a:ext cx="495110" cy="443891"/>
              </a:xfrm>
              <a:custGeom>
                <a:avLst/>
                <a:gdLst/>
                <a:ahLst/>
                <a:cxnLst/>
                <a:rect l="l" t="t" r="r" b="b"/>
                <a:pathLst>
                  <a:path w="495109" h="443891">
                    <a:moveTo>
                      <a:pt x="475476" y="180118"/>
                    </a:moveTo>
                    <a:cubicBezTo>
                      <a:pt x="475476" y="180118"/>
                      <a:pt x="448159" y="113534"/>
                      <a:pt x="410599" y="12805"/>
                    </a:cubicBezTo>
                    <a:lnTo>
                      <a:pt x="12805" y="149387"/>
                    </a:lnTo>
                    <a:cubicBezTo>
                      <a:pt x="45243" y="251823"/>
                      <a:pt x="60608" y="321821"/>
                      <a:pt x="60608" y="321821"/>
                    </a:cubicBezTo>
                    <a:cubicBezTo>
                      <a:pt x="89632" y="410600"/>
                      <a:pt x="185239" y="458403"/>
                      <a:pt x="272310" y="427672"/>
                    </a:cubicBezTo>
                    <a:lnTo>
                      <a:pt x="374747" y="391819"/>
                    </a:lnTo>
                    <a:cubicBezTo>
                      <a:pt x="460111" y="362796"/>
                      <a:pt x="506207" y="267189"/>
                      <a:pt x="475476" y="180118"/>
                    </a:cubicBezTo>
                    <a:close/>
                    <a:moveTo>
                      <a:pt x="291090" y="320114"/>
                    </a:moveTo>
                    <a:cubicBezTo>
                      <a:pt x="250116" y="333772"/>
                      <a:pt x="205727" y="313285"/>
                      <a:pt x="192068" y="272310"/>
                    </a:cubicBezTo>
                    <a:cubicBezTo>
                      <a:pt x="178410" y="231336"/>
                      <a:pt x="198898" y="186947"/>
                      <a:pt x="239872" y="173289"/>
                    </a:cubicBezTo>
                    <a:cubicBezTo>
                      <a:pt x="280847" y="159630"/>
                      <a:pt x="325236" y="180118"/>
                      <a:pt x="338894" y="221092"/>
                    </a:cubicBezTo>
                    <a:cubicBezTo>
                      <a:pt x="352552" y="262067"/>
                      <a:pt x="332065" y="306456"/>
                      <a:pt x="291090" y="320114"/>
                    </a:cubicBezTo>
                    <a:close/>
                  </a:path>
                </a:pathLst>
              </a:custGeom>
              <a:solidFill>
                <a:srgbClr val="6A452B">
                  <a:alpha val="100000"/>
                </a:srgbClr>
              </a:solidFill>
              <a:ln>
                <a:prstDash val="solid"/>
                <a:headEnd type="none"/>
                <a:tailEnd type="none"/>
              </a:ln>
            </p:spPr>
          </p:sp>
          <p:sp>
            <p:nvSpPr>
              <p:cNvPr id="225" name="AutoShape 225"/>
              <p:cNvSpPr/>
              <p:nvPr/>
            </p:nvSpPr>
            <p:spPr>
              <a:xfrm>
                <a:off x="7177266" y="5222432"/>
                <a:ext cx="409746" cy="443891"/>
              </a:xfrm>
              <a:custGeom>
                <a:avLst/>
                <a:gdLst/>
                <a:ahLst/>
                <a:cxnLst/>
                <a:rect l="l" t="t" r="r" b="b"/>
                <a:pathLst>
                  <a:path w="409745" h="443891">
                    <a:moveTo>
                      <a:pt x="332065" y="12805"/>
                    </a:moveTo>
                    <a:lnTo>
                      <a:pt x="246701" y="41828"/>
                    </a:lnTo>
                    <a:lnTo>
                      <a:pt x="274018" y="113534"/>
                    </a:lnTo>
                    <a:cubicBezTo>
                      <a:pt x="291090" y="159630"/>
                      <a:pt x="285968" y="209141"/>
                      <a:pt x="265481" y="250116"/>
                    </a:cubicBezTo>
                    <a:cubicBezTo>
                      <a:pt x="265481" y="256945"/>
                      <a:pt x="263774" y="263774"/>
                      <a:pt x="262067" y="270603"/>
                    </a:cubicBezTo>
                    <a:cubicBezTo>
                      <a:pt x="262067" y="272310"/>
                      <a:pt x="262067" y="272310"/>
                      <a:pt x="260359" y="274018"/>
                    </a:cubicBezTo>
                    <a:cubicBezTo>
                      <a:pt x="258652" y="280847"/>
                      <a:pt x="255237" y="285969"/>
                      <a:pt x="250116" y="292798"/>
                    </a:cubicBezTo>
                    <a:cubicBezTo>
                      <a:pt x="250116" y="292798"/>
                      <a:pt x="250116" y="292798"/>
                      <a:pt x="250116" y="292798"/>
                    </a:cubicBezTo>
                    <a:cubicBezTo>
                      <a:pt x="246701" y="297919"/>
                      <a:pt x="241579" y="303041"/>
                      <a:pt x="234750" y="308163"/>
                    </a:cubicBezTo>
                    <a:cubicBezTo>
                      <a:pt x="233043" y="309871"/>
                      <a:pt x="233043" y="309871"/>
                      <a:pt x="231336" y="311578"/>
                    </a:cubicBezTo>
                    <a:cubicBezTo>
                      <a:pt x="226214" y="314992"/>
                      <a:pt x="219385" y="318407"/>
                      <a:pt x="212556" y="321821"/>
                    </a:cubicBezTo>
                    <a:cubicBezTo>
                      <a:pt x="209141" y="323528"/>
                      <a:pt x="204019" y="323528"/>
                      <a:pt x="200605" y="325236"/>
                    </a:cubicBezTo>
                    <a:cubicBezTo>
                      <a:pt x="197190" y="325236"/>
                      <a:pt x="193776" y="325236"/>
                      <a:pt x="190361" y="326943"/>
                    </a:cubicBezTo>
                    <a:cubicBezTo>
                      <a:pt x="183532" y="330358"/>
                      <a:pt x="176703" y="333772"/>
                      <a:pt x="169874" y="337187"/>
                    </a:cubicBezTo>
                    <a:lnTo>
                      <a:pt x="65730" y="373040"/>
                    </a:lnTo>
                    <a:cubicBezTo>
                      <a:pt x="48657" y="378161"/>
                      <a:pt x="31585" y="381576"/>
                      <a:pt x="12805" y="381576"/>
                    </a:cubicBezTo>
                    <a:cubicBezTo>
                      <a:pt x="55486" y="432794"/>
                      <a:pt x="127192" y="454989"/>
                      <a:pt x="193776" y="431087"/>
                    </a:cubicBezTo>
                    <a:lnTo>
                      <a:pt x="296212" y="395234"/>
                    </a:lnTo>
                    <a:cubicBezTo>
                      <a:pt x="383283" y="364503"/>
                      <a:pt x="429379" y="268896"/>
                      <a:pt x="398649" y="181825"/>
                    </a:cubicBezTo>
                    <a:cubicBezTo>
                      <a:pt x="396941" y="180118"/>
                      <a:pt x="369625" y="113534"/>
                      <a:pt x="332065" y="12805"/>
                    </a:cubicBezTo>
                    <a:close/>
                  </a:path>
                </a:pathLst>
              </a:custGeom>
              <a:solidFill>
                <a:srgbClr val="543622">
                  <a:alpha val="100000"/>
                </a:srgbClr>
              </a:solidFill>
              <a:ln>
                <a:prstDash val="solid"/>
                <a:headEnd type="none"/>
                <a:tailEnd type="none"/>
              </a:ln>
            </p:spPr>
          </p:sp>
          <p:sp>
            <p:nvSpPr>
              <p:cNvPr id="226" name="AutoShape 226"/>
              <p:cNvSpPr/>
              <p:nvPr/>
            </p:nvSpPr>
            <p:spPr>
              <a:xfrm>
                <a:off x="7095317" y="5345356"/>
                <a:ext cx="153655" cy="307309"/>
              </a:xfrm>
              <a:custGeom>
                <a:avLst/>
                <a:gdLst/>
                <a:ahLst/>
                <a:cxnLst/>
                <a:rect l="l" t="t" r="r" b="b"/>
                <a:pathLst>
                  <a:path w="153654" h="307309">
                    <a:moveTo>
                      <a:pt x="156216" y="301334"/>
                    </a:moveTo>
                    <a:cubicBezTo>
                      <a:pt x="147679" y="287676"/>
                      <a:pt x="139143" y="272311"/>
                      <a:pt x="134021" y="255238"/>
                    </a:cubicBezTo>
                    <a:lnTo>
                      <a:pt x="57194" y="12805"/>
                    </a:lnTo>
                    <a:lnTo>
                      <a:pt x="12805" y="28170"/>
                    </a:lnTo>
                    <a:cubicBezTo>
                      <a:pt x="45243" y="130607"/>
                      <a:pt x="64023" y="198898"/>
                      <a:pt x="64023" y="198898"/>
                    </a:cubicBezTo>
                    <a:cubicBezTo>
                      <a:pt x="77681" y="248409"/>
                      <a:pt x="113534" y="282554"/>
                      <a:pt x="156216" y="301334"/>
                    </a:cubicBezTo>
                    <a:close/>
                  </a:path>
                </a:pathLst>
              </a:custGeom>
              <a:solidFill>
                <a:srgbClr val="7F5639">
                  <a:alpha val="100000"/>
                </a:srgbClr>
              </a:solidFill>
              <a:ln>
                <a:prstDash val="solid"/>
                <a:headEnd type="none"/>
                <a:tailEnd type="none"/>
              </a:ln>
            </p:spPr>
          </p:sp>
          <p:sp>
            <p:nvSpPr>
              <p:cNvPr id="227" name="AutoShape 227"/>
              <p:cNvSpPr/>
              <p:nvPr/>
            </p:nvSpPr>
            <p:spPr>
              <a:xfrm>
                <a:off x="6649719" y="4008237"/>
                <a:ext cx="478037" cy="375600"/>
              </a:xfrm>
              <a:custGeom>
                <a:avLst/>
                <a:gdLst/>
                <a:ahLst/>
                <a:cxnLst/>
                <a:rect l="l" t="t" r="r" b="b"/>
                <a:pathLst>
                  <a:path w="478036" h="375600">
                    <a:moveTo>
                      <a:pt x="466940" y="13128"/>
                    </a:moveTo>
                    <a:lnTo>
                      <a:pt x="432794" y="25079"/>
                    </a:lnTo>
                    <a:cubicBezTo>
                      <a:pt x="427672" y="26786"/>
                      <a:pt x="425965" y="30201"/>
                      <a:pt x="425965" y="35322"/>
                    </a:cubicBezTo>
                    <a:lnTo>
                      <a:pt x="429380" y="105321"/>
                    </a:lnTo>
                    <a:cubicBezTo>
                      <a:pt x="431087" y="137759"/>
                      <a:pt x="410600" y="166783"/>
                      <a:pt x="379869" y="177026"/>
                    </a:cubicBezTo>
                    <a:lnTo>
                      <a:pt x="284261" y="209465"/>
                    </a:lnTo>
                    <a:lnTo>
                      <a:pt x="188654" y="241903"/>
                    </a:lnTo>
                    <a:cubicBezTo>
                      <a:pt x="157923" y="252147"/>
                      <a:pt x="125485" y="241903"/>
                      <a:pt x="106705" y="216294"/>
                    </a:cubicBezTo>
                    <a:lnTo>
                      <a:pt x="65730" y="159954"/>
                    </a:lnTo>
                    <a:cubicBezTo>
                      <a:pt x="62316" y="156539"/>
                      <a:pt x="58901" y="154832"/>
                      <a:pt x="53779" y="156539"/>
                    </a:cubicBezTo>
                    <a:lnTo>
                      <a:pt x="19634" y="168490"/>
                    </a:lnTo>
                    <a:cubicBezTo>
                      <a:pt x="12805" y="170197"/>
                      <a:pt x="11097" y="178734"/>
                      <a:pt x="14512" y="185563"/>
                    </a:cubicBezTo>
                    <a:lnTo>
                      <a:pt x="157923" y="371656"/>
                    </a:lnTo>
                    <a:lnTo>
                      <a:pt x="318407" y="317023"/>
                    </a:lnTo>
                    <a:lnTo>
                      <a:pt x="478891" y="262390"/>
                    </a:lnTo>
                    <a:lnTo>
                      <a:pt x="477183" y="26786"/>
                    </a:lnTo>
                    <a:cubicBezTo>
                      <a:pt x="480598" y="16543"/>
                      <a:pt x="473769" y="11421"/>
                      <a:pt x="466940" y="13128"/>
                    </a:cubicBezTo>
                    <a:close/>
                  </a:path>
                </a:pathLst>
              </a:custGeom>
              <a:solidFill>
                <a:srgbClr val="FFC000">
                  <a:alpha val="100000"/>
                </a:srgbClr>
              </a:solidFill>
              <a:ln>
                <a:prstDash val="solid"/>
                <a:headEnd type="none"/>
                <a:tailEnd type="none"/>
              </a:ln>
            </p:spPr>
          </p:sp>
          <p:sp>
            <p:nvSpPr>
              <p:cNvPr id="228" name="AutoShape 228"/>
              <p:cNvSpPr/>
              <p:nvPr/>
            </p:nvSpPr>
            <p:spPr>
              <a:xfrm>
                <a:off x="6649719" y="4151301"/>
                <a:ext cx="221946" cy="239018"/>
              </a:xfrm>
              <a:custGeom>
                <a:avLst/>
                <a:gdLst/>
                <a:ahLst/>
                <a:cxnLst/>
                <a:rect l="l" t="t" r="r" b="b"/>
                <a:pathLst>
                  <a:path w="221945" h="239018">
                    <a:moveTo>
                      <a:pt x="106705" y="73229"/>
                    </a:moveTo>
                    <a:lnTo>
                      <a:pt x="65730" y="16889"/>
                    </a:lnTo>
                    <a:cubicBezTo>
                      <a:pt x="62316" y="13474"/>
                      <a:pt x="58901" y="11767"/>
                      <a:pt x="53779" y="13474"/>
                    </a:cubicBezTo>
                    <a:lnTo>
                      <a:pt x="19634" y="25425"/>
                    </a:lnTo>
                    <a:cubicBezTo>
                      <a:pt x="12805" y="27133"/>
                      <a:pt x="11097" y="35669"/>
                      <a:pt x="14512" y="42498"/>
                    </a:cubicBezTo>
                    <a:lnTo>
                      <a:pt x="157923" y="228591"/>
                    </a:lnTo>
                    <a:lnTo>
                      <a:pt x="214263" y="209811"/>
                    </a:lnTo>
                    <a:lnTo>
                      <a:pt x="125485" y="95424"/>
                    </a:lnTo>
                    <a:cubicBezTo>
                      <a:pt x="118656" y="86887"/>
                      <a:pt x="111827" y="80058"/>
                      <a:pt x="106705" y="73229"/>
                    </a:cubicBezTo>
                    <a:close/>
                  </a:path>
                </a:pathLst>
              </a:custGeom>
              <a:solidFill>
                <a:srgbClr val="FFD345">
                  <a:alpha val="100000"/>
                </a:srgbClr>
              </a:solidFill>
              <a:ln>
                <a:prstDash val="solid"/>
                <a:headEnd type="none"/>
                <a:tailEnd type="none"/>
              </a:ln>
            </p:spPr>
          </p:sp>
          <p:sp>
            <p:nvSpPr>
              <p:cNvPr id="229" name="AutoShape 229"/>
              <p:cNvSpPr/>
              <p:nvPr/>
            </p:nvSpPr>
            <p:spPr>
              <a:xfrm>
                <a:off x="7033855" y="4008229"/>
                <a:ext cx="102436" cy="290237"/>
              </a:xfrm>
              <a:custGeom>
                <a:avLst/>
                <a:gdLst/>
                <a:ahLst/>
                <a:cxnLst/>
                <a:rect l="l" t="t" r="r" b="b"/>
                <a:pathLst>
                  <a:path w="102436" h="290236">
                    <a:moveTo>
                      <a:pt x="82803" y="13135"/>
                    </a:moveTo>
                    <a:lnTo>
                      <a:pt x="48657" y="25086"/>
                    </a:lnTo>
                    <a:cubicBezTo>
                      <a:pt x="43536" y="26793"/>
                      <a:pt x="41828" y="30208"/>
                      <a:pt x="41828" y="35330"/>
                    </a:cubicBezTo>
                    <a:lnTo>
                      <a:pt x="45243" y="105328"/>
                    </a:lnTo>
                    <a:cubicBezTo>
                      <a:pt x="46950" y="130937"/>
                      <a:pt x="33292" y="154839"/>
                      <a:pt x="12805" y="168497"/>
                    </a:cubicBezTo>
                    <a:lnTo>
                      <a:pt x="12805" y="288007"/>
                    </a:lnTo>
                    <a:lnTo>
                      <a:pt x="98168" y="258983"/>
                    </a:lnTo>
                    <a:lnTo>
                      <a:pt x="96461" y="23379"/>
                    </a:lnTo>
                    <a:cubicBezTo>
                      <a:pt x="96461" y="16550"/>
                      <a:pt x="89632" y="11428"/>
                      <a:pt x="82803" y="13135"/>
                    </a:cubicBezTo>
                    <a:close/>
                  </a:path>
                </a:pathLst>
              </a:custGeom>
              <a:solidFill>
                <a:srgbClr val="FFAB03">
                  <a:alpha val="100000"/>
                </a:srgbClr>
              </a:solidFill>
              <a:ln>
                <a:prstDash val="solid"/>
                <a:headEnd type="none"/>
                <a:tailEnd type="none"/>
              </a:ln>
            </p:spPr>
          </p:sp>
          <p:sp>
            <p:nvSpPr>
              <p:cNvPr id="230" name="AutoShape 230"/>
              <p:cNvSpPr/>
              <p:nvPr/>
            </p:nvSpPr>
            <p:spPr>
              <a:xfrm>
                <a:off x="7743125" y="6424208"/>
                <a:ext cx="375600" cy="170727"/>
              </a:xfrm>
              <a:custGeom>
                <a:avLst/>
                <a:gdLst/>
                <a:ahLst/>
                <a:cxnLst/>
                <a:rect l="l" t="t" r="r" b="b"/>
                <a:pathLst>
                  <a:path w="375600" h="170727">
                    <a:moveTo>
                      <a:pt x="16175" y="48596"/>
                    </a:moveTo>
                    <a:lnTo>
                      <a:pt x="26886" y="16175"/>
                    </a:lnTo>
                    <a:lnTo>
                      <a:pt x="364066" y="127574"/>
                    </a:lnTo>
                    <a:lnTo>
                      <a:pt x="353355" y="159995"/>
                    </a:lnTo>
                    <a:close/>
                  </a:path>
                </a:pathLst>
              </a:custGeom>
              <a:solidFill>
                <a:srgbClr val="C3C6CB">
                  <a:alpha val="100000"/>
                </a:srgbClr>
              </a:solidFill>
              <a:ln>
                <a:prstDash val="solid"/>
                <a:headEnd type="none"/>
                <a:tailEnd type="none"/>
              </a:ln>
            </p:spPr>
          </p:sp>
          <p:sp>
            <p:nvSpPr>
              <p:cNvPr id="231" name="AutoShape 231"/>
              <p:cNvSpPr/>
              <p:nvPr/>
            </p:nvSpPr>
            <p:spPr>
              <a:xfrm>
                <a:off x="7742183" y="6423528"/>
                <a:ext cx="34145" cy="51218"/>
              </a:xfrm>
              <a:custGeom>
                <a:avLst/>
                <a:gdLst/>
                <a:ahLst/>
                <a:cxnLst/>
                <a:rect l="l" t="t" r="r" b="b"/>
                <a:pathLst>
                  <a:path w="34145" h="51218">
                    <a:moveTo>
                      <a:pt x="16173" y="48595"/>
                    </a:moveTo>
                    <a:lnTo>
                      <a:pt x="26881" y="16174"/>
                    </a:lnTo>
                    <a:lnTo>
                      <a:pt x="34987" y="18851"/>
                    </a:lnTo>
                    <a:lnTo>
                      <a:pt x="24279" y="51272"/>
                    </a:lnTo>
                    <a:close/>
                  </a:path>
                </a:pathLst>
              </a:custGeom>
              <a:solidFill>
                <a:srgbClr val="AEB1B5">
                  <a:alpha val="100000"/>
                </a:srgbClr>
              </a:solidFill>
              <a:ln>
                <a:prstDash val="solid"/>
                <a:headEnd type="none"/>
                <a:tailEnd type="none"/>
              </a:ln>
            </p:spPr>
          </p:sp>
          <p:sp>
            <p:nvSpPr>
              <p:cNvPr id="232" name="AutoShape 232"/>
              <p:cNvSpPr/>
              <p:nvPr/>
            </p:nvSpPr>
            <p:spPr>
              <a:xfrm>
                <a:off x="7750624" y="6424091"/>
                <a:ext cx="358528" cy="136582"/>
              </a:xfrm>
              <a:custGeom>
                <a:avLst/>
                <a:gdLst/>
                <a:ahLst/>
                <a:cxnLst/>
                <a:rect l="l" t="t" r="r" b="b"/>
                <a:pathLst>
                  <a:path w="358527" h="136581">
                    <a:moveTo>
                      <a:pt x="16175" y="24280"/>
                    </a:moveTo>
                    <a:lnTo>
                      <a:pt x="18852" y="16175"/>
                    </a:lnTo>
                    <a:lnTo>
                      <a:pt x="356032" y="127574"/>
                    </a:lnTo>
                    <a:lnTo>
                      <a:pt x="353354" y="135679"/>
                    </a:lnTo>
                    <a:close/>
                  </a:path>
                </a:pathLst>
              </a:custGeom>
              <a:solidFill>
                <a:srgbClr val="AEB1B5">
                  <a:alpha val="100000"/>
                </a:srgbClr>
              </a:solidFill>
              <a:ln>
                <a:prstDash val="solid"/>
                <a:headEnd type="none"/>
                <a:tailEnd type="none"/>
              </a:ln>
            </p:spPr>
          </p:sp>
          <p:sp>
            <p:nvSpPr>
              <p:cNvPr id="233" name="AutoShape 233"/>
              <p:cNvSpPr/>
              <p:nvPr/>
            </p:nvSpPr>
            <p:spPr>
              <a:xfrm>
                <a:off x="7745789" y="6455084"/>
                <a:ext cx="358528" cy="136582"/>
              </a:xfrm>
              <a:custGeom>
                <a:avLst/>
                <a:gdLst/>
                <a:ahLst/>
                <a:cxnLst/>
                <a:rect l="l" t="t" r="r" b="b"/>
                <a:pathLst>
                  <a:path w="358527" h="136581">
                    <a:moveTo>
                      <a:pt x="352552" y="120363"/>
                    </a:moveTo>
                    <a:lnTo>
                      <a:pt x="350845" y="128900"/>
                    </a:lnTo>
                    <a:lnTo>
                      <a:pt x="12805" y="16219"/>
                    </a:lnTo>
                    <a:lnTo>
                      <a:pt x="24755" y="12805"/>
                    </a:lnTo>
                    <a:close/>
                  </a:path>
                </a:pathLst>
              </a:custGeom>
              <a:solidFill>
                <a:srgbClr val="DBDCDD">
                  <a:alpha val="100000"/>
                </a:srgbClr>
              </a:solidFill>
              <a:ln>
                <a:prstDash val="solid"/>
                <a:headEnd type="none"/>
                <a:tailEnd type="none"/>
              </a:ln>
            </p:spPr>
          </p:sp>
          <p:sp>
            <p:nvSpPr>
              <p:cNvPr id="234" name="AutoShape 234"/>
              <p:cNvSpPr/>
              <p:nvPr/>
            </p:nvSpPr>
            <p:spPr>
              <a:xfrm>
                <a:off x="8083829" y="6538741"/>
                <a:ext cx="51218" cy="51218"/>
              </a:xfrm>
              <a:custGeom>
                <a:avLst/>
                <a:gdLst/>
                <a:ahLst/>
                <a:cxnLst/>
                <a:rect l="l" t="t" r="r" b="b"/>
                <a:pathLst>
                  <a:path w="51218" h="51218">
                    <a:moveTo>
                      <a:pt x="40121" y="36707"/>
                    </a:moveTo>
                    <a:lnTo>
                      <a:pt x="12805" y="45243"/>
                    </a:lnTo>
                    <a:lnTo>
                      <a:pt x="23048" y="12805"/>
                    </a:lnTo>
                    <a:close/>
                  </a:path>
                </a:pathLst>
              </a:custGeom>
              <a:solidFill>
                <a:srgbClr val="C3C6CB">
                  <a:alpha val="100000"/>
                </a:srgbClr>
              </a:solidFill>
              <a:ln>
                <a:prstDash val="solid"/>
                <a:headEnd type="none"/>
                <a:tailEnd type="none"/>
              </a:ln>
            </p:spPr>
          </p:sp>
          <p:sp>
            <p:nvSpPr>
              <p:cNvPr id="235" name="AutoShape 235"/>
              <p:cNvSpPr/>
              <p:nvPr/>
            </p:nvSpPr>
            <p:spPr>
              <a:xfrm>
                <a:off x="8083829" y="6562643"/>
                <a:ext cx="51218" cy="34145"/>
              </a:xfrm>
              <a:custGeom>
                <a:avLst/>
                <a:gdLst/>
                <a:ahLst/>
                <a:cxnLst/>
                <a:rect l="l" t="t" r="r" b="b"/>
                <a:pathLst>
                  <a:path w="51218" h="34145">
                    <a:moveTo>
                      <a:pt x="40121" y="12805"/>
                    </a:moveTo>
                    <a:lnTo>
                      <a:pt x="12805" y="21341"/>
                    </a:lnTo>
                    <a:lnTo>
                      <a:pt x="14512" y="12805"/>
                    </a:lnTo>
                    <a:close/>
                  </a:path>
                </a:pathLst>
              </a:custGeom>
              <a:solidFill>
                <a:srgbClr val="DBDCDD">
                  <a:alpha val="100000"/>
                </a:srgbClr>
              </a:solidFill>
              <a:ln>
                <a:prstDash val="solid"/>
                <a:headEnd type="none"/>
                <a:tailEnd type="none"/>
              </a:ln>
            </p:spPr>
          </p:sp>
          <p:sp>
            <p:nvSpPr>
              <p:cNvPr id="236" name="AutoShape 236"/>
              <p:cNvSpPr/>
              <p:nvPr/>
            </p:nvSpPr>
            <p:spPr>
              <a:xfrm>
                <a:off x="8090658" y="6538741"/>
                <a:ext cx="34145" cy="34145"/>
              </a:xfrm>
              <a:custGeom>
                <a:avLst/>
                <a:gdLst/>
                <a:ahLst/>
                <a:cxnLst/>
                <a:rect l="l" t="t" r="r" b="b"/>
                <a:pathLst>
                  <a:path w="34145" h="34145">
                    <a:moveTo>
                      <a:pt x="33292" y="36707"/>
                    </a:moveTo>
                    <a:lnTo>
                      <a:pt x="12805" y="21341"/>
                    </a:lnTo>
                    <a:lnTo>
                      <a:pt x="16219" y="12805"/>
                    </a:lnTo>
                    <a:close/>
                  </a:path>
                </a:pathLst>
              </a:custGeom>
              <a:solidFill>
                <a:srgbClr val="AEB1B5">
                  <a:alpha val="100000"/>
                </a:srgbClr>
              </a:solidFill>
              <a:ln>
                <a:prstDash val="solid"/>
                <a:headEnd type="none"/>
                <a:tailEnd type="none"/>
              </a:ln>
            </p:spPr>
          </p:sp>
          <p:sp>
            <p:nvSpPr>
              <p:cNvPr id="237" name="AutoShape 237"/>
              <p:cNvSpPr/>
              <p:nvPr/>
            </p:nvSpPr>
            <p:spPr>
              <a:xfrm>
                <a:off x="7710974" y="6381672"/>
                <a:ext cx="68291" cy="136582"/>
              </a:xfrm>
              <a:custGeom>
                <a:avLst/>
                <a:gdLst/>
                <a:ahLst/>
                <a:cxnLst/>
                <a:rect l="l" t="t" r="r" b="b"/>
                <a:pathLst>
                  <a:path w="68290" h="136581">
                    <a:moveTo>
                      <a:pt x="47620" y="16219"/>
                    </a:moveTo>
                    <a:lnTo>
                      <a:pt x="13474" y="116948"/>
                    </a:lnTo>
                    <a:cubicBezTo>
                      <a:pt x="11767" y="120363"/>
                      <a:pt x="13474" y="122070"/>
                      <a:pt x="16889" y="123777"/>
                    </a:cubicBezTo>
                    <a:lnTo>
                      <a:pt x="28840" y="127192"/>
                    </a:lnTo>
                    <a:cubicBezTo>
                      <a:pt x="32254" y="128899"/>
                      <a:pt x="33962" y="127192"/>
                      <a:pt x="35669" y="123777"/>
                    </a:cubicBezTo>
                    <a:lnTo>
                      <a:pt x="69814" y="23048"/>
                    </a:lnTo>
                    <a:cubicBezTo>
                      <a:pt x="71522" y="19634"/>
                      <a:pt x="69814" y="17926"/>
                      <a:pt x="66400" y="16219"/>
                    </a:cubicBezTo>
                    <a:lnTo>
                      <a:pt x="54449" y="12805"/>
                    </a:lnTo>
                    <a:cubicBezTo>
                      <a:pt x="52742" y="12805"/>
                      <a:pt x="49327" y="14512"/>
                      <a:pt x="47620" y="16219"/>
                    </a:cubicBezTo>
                    <a:close/>
                  </a:path>
                </a:pathLst>
              </a:custGeom>
              <a:solidFill>
                <a:srgbClr val="C3C6CB">
                  <a:alpha val="100000"/>
                </a:srgbClr>
              </a:solidFill>
              <a:ln>
                <a:prstDash val="solid"/>
                <a:headEnd type="none"/>
                <a:tailEnd type="none"/>
              </a:ln>
            </p:spPr>
          </p:sp>
          <p:sp>
            <p:nvSpPr>
              <p:cNvPr id="238" name="AutoShape 238"/>
              <p:cNvSpPr/>
              <p:nvPr/>
            </p:nvSpPr>
            <p:spPr>
              <a:xfrm>
                <a:off x="7714604" y="6382739"/>
                <a:ext cx="68291" cy="136582"/>
              </a:xfrm>
              <a:custGeom>
                <a:avLst/>
                <a:gdLst/>
                <a:ahLst/>
                <a:cxnLst/>
                <a:rect l="l" t="t" r="r" b="b"/>
                <a:pathLst>
                  <a:path w="68290" h="136581">
                    <a:moveTo>
                      <a:pt x="43990" y="18566"/>
                    </a:moveTo>
                    <a:lnTo>
                      <a:pt x="13259" y="114174"/>
                    </a:lnTo>
                    <a:cubicBezTo>
                      <a:pt x="11551" y="119296"/>
                      <a:pt x="14966" y="124418"/>
                      <a:pt x="18381" y="124418"/>
                    </a:cubicBezTo>
                    <a:lnTo>
                      <a:pt x="21795" y="126125"/>
                    </a:lnTo>
                    <a:cubicBezTo>
                      <a:pt x="16673" y="124418"/>
                      <a:pt x="14966" y="119296"/>
                      <a:pt x="16673" y="115881"/>
                    </a:cubicBezTo>
                    <a:lnTo>
                      <a:pt x="47404" y="20274"/>
                    </a:lnTo>
                    <a:cubicBezTo>
                      <a:pt x="49112" y="15152"/>
                      <a:pt x="54233" y="13445"/>
                      <a:pt x="57648" y="15152"/>
                    </a:cubicBezTo>
                    <a:lnTo>
                      <a:pt x="54233" y="13445"/>
                    </a:lnTo>
                    <a:cubicBezTo>
                      <a:pt x="50819" y="11737"/>
                      <a:pt x="45697" y="13445"/>
                      <a:pt x="43990" y="18566"/>
                    </a:cubicBezTo>
                    <a:close/>
                  </a:path>
                </a:pathLst>
              </a:custGeom>
              <a:solidFill>
                <a:srgbClr val="DBDCDD">
                  <a:alpha val="100000"/>
                </a:srgbClr>
              </a:solidFill>
              <a:ln>
                <a:prstDash val="solid"/>
                <a:headEnd type="none"/>
                <a:tailEnd type="none"/>
              </a:ln>
            </p:spPr>
          </p:sp>
          <p:sp>
            <p:nvSpPr>
              <p:cNvPr id="239" name="AutoShape 239"/>
              <p:cNvSpPr/>
              <p:nvPr/>
            </p:nvSpPr>
            <p:spPr>
              <a:xfrm>
                <a:off x="7718472" y="6383379"/>
                <a:ext cx="68291" cy="136582"/>
              </a:xfrm>
              <a:custGeom>
                <a:avLst/>
                <a:gdLst/>
                <a:ahLst/>
                <a:cxnLst/>
                <a:rect l="l" t="t" r="r" b="b"/>
                <a:pathLst>
                  <a:path w="68290" h="136581">
                    <a:moveTo>
                      <a:pt x="53779" y="23048"/>
                    </a:moveTo>
                    <a:lnTo>
                      <a:pt x="23048" y="118655"/>
                    </a:lnTo>
                    <a:cubicBezTo>
                      <a:pt x="21341" y="122070"/>
                      <a:pt x="17926" y="125484"/>
                      <a:pt x="12805" y="123777"/>
                    </a:cubicBezTo>
                    <a:cubicBezTo>
                      <a:pt x="12805" y="123777"/>
                      <a:pt x="12805" y="123777"/>
                      <a:pt x="14512" y="123777"/>
                    </a:cubicBezTo>
                    <a:lnTo>
                      <a:pt x="19634" y="125484"/>
                    </a:lnTo>
                    <a:cubicBezTo>
                      <a:pt x="24755" y="127192"/>
                      <a:pt x="29877" y="123777"/>
                      <a:pt x="29877" y="120363"/>
                    </a:cubicBezTo>
                    <a:lnTo>
                      <a:pt x="60608" y="24755"/>
                    </a:lnTo>
                    <a:cubicBezTo>
                      <a:pt x="62316" y="19634"/>
                      <a:pt x="58901" y="14511"/>
                      <a:pt x="55486" y="14511"/>
                    </a:cubicBezTo>
                    <a:lnTo>
                      <a:pt x="50365" y="12805"/>
                    </a:lnTo>
                    <a:cubicBezTo>
                      <a:pt x="50365" y="12805"/>
                      <a:pt x="48657" y="12805"/>
                      <a:pt x="48657" y="12805"/>
                    </a:cubicBezTo>
                    <a:cubicBezTo>
                      <a:pt x="53779" y="14511"/>
                      <a:pt x="55486" y="17926"/>
                      <a:pt x="53779" y="23048"/>
                    </a:cubicBezTo>
                    <a:close/>
                  </a:path>
                </a:pathLst>
              </a:custGeom>
              <a:solidFill>
                <a:srgbClr val="AEB1B5">
                  <a:alpha val="100000"/>
                </a:srgbClr>
              </a:solidFill>
              <a:ln>
                <a:prstDash val="solid"/>
                <a:headEnd type="none"/>
                <a:tailEnd type="none"/>
              </a:ln>
            </p:spPr>
          </p:sp>
          <p:sp>
            <p:nvSpPr>
              <p:cNvPr id="240" name="AutoShape 240"/>
              <p:cNvSpPr/>
              <p:nvPr/>
            </p:nvSpPr>
            <p:spPr>
              <a:xfrm>
                <a:off x="6964317" y="6459487"/>
                <a:ext cx="307309" cy="85364"/>
              </a:xfrm>
              <a:custGeom>
                <a:avLst/>
                <a:gdLst/>
                <a:ahLst/>
                <a:cxnLst/>
                <a:rect l="l" t="t" r="r" b="b"/>
                <a:pathLst>
                  <a:path w="307309" h="85363">
                    <a:moveTo>
                      <a:pt x="290283" y="14363"/>
                    </a:moveTo>
                    <a:lnTo>
                      <a:pt x="293618" y="39754"/>
                    </a:lnTo>
                    <a:lnTo>
                      <a:pt x="17697" y="75987"/>
                    </a:lnTo>
                    <a:lnTo>
                      <a:pt x="14363" y="50596"/>
                    </a:lnTo>
                    <a:close/>
                  </a:path>
                </a:pathLst>
              </a:custGeom>
              <a:solidFill>
                <a:srgbClr val="C3C6CB">
                  <a:alpha val="100000"/>
                </a:srgbClr>
              </a:solidFill>
              <a:ln>
                <a:prstDash val="solid"/>
                <a:headEnd type="none"/>
                <a:tailEnd type="none"/>
              </a:ln>
            </p:spPr>
          </p:sp>
          <p:sp>
            <p:nvSpPr>
              <p:cNvPr id="241" name="AutoShape 241"/>
              <p:cNvSpPr/>
              <p:nvPr/>
            </p:nvSpPr>
            <p:spPr>
              <a:xfrm>
                <a:off x="7234060" y="6459872"/>
                <a:ext cx="34145" cy="51218"/>
              </a:xfrm>
              <a:custGeom>
                <a:avLst/>
                <a:gdLst/>
                <a:ahLst/>
                <a:cxnLst/>
                <a:rect l="l" t="t" r="r" b="b"/>
                <a:pathLst>
                  <a:path w="34145" h="51218">
                    <a:moveTo>
                      <a:pt x="14363" y="15252"/>
                    </a:moveTo>
                    <a:lnTo>
                      <a:pt x="21134" y="14363"/>
                    </a:lnTo>
                    <a:lnTo>
                      <a:pt x="24468" y="39754"/>
                    </a:lnTo>
                    <a:lnTo>
                      <a:pt x="17697" y="40643"/>
                    </a:lnTo>
                    <a:close/>
                  </a:path>
                </a:pathLst>
              </a:custGeom>
              <a:solidFill>
                <a:srgbClr val="AEB1B5">
                  <a:alpha val="100000"/>
                </a:srgbClr>
              </a:solidFill>
              <a:ln>
                <a:prstDash val="solid"/>
                <a:headEnd type="none"/>
                <a:tailEnd type="none"/>
              </a:ln>
            </p:spPr>
          </p:sp>
          <p:sp>
            <p:nvSpPr>
              <p:cNvPr id="242" name="AutoShape 242"/>
              <p:cNvSpPr/>
              <p:nvPr/>
            </p:nvSpPr>
            <p:spPr>
              <a:xfrm>
                <a:off x="6965978" y="6477924"/>
                <a:ext cx="290237" cy="68291"/>
              </a:xfrm>
              <a:custGeom>
                <a:avLst/>
                <a:gdLst/>
                <a:ahLst/>
                <a:cxnLst/>
                <a:rect l="l" t="t" r="r" b="b"/>
                <a:pathLst>
                  <a:path w="290236" h="68290">
                    <a:moveTo>
                      <a:pt x="290282" y="14362"/>
                    </a:moveTo>
                    <a:lnTo>
                      <a:pt x="291170" y="21133"/>
                    </a:lnTo>
                    <a:lnTo>
                      <a:pt x="15250" y="57338"/>
                    </a:lnTo>
                    <a:lnTo>
                      <a:pt x="14362" y="50567"/>
                    </a:lnTo>
                    <a:close/>
                  </a:path>
                </a:pathLst>
              </a:custGeom>
              <a:solidFill>
                <a:srgbClr val="AEB1B5">
                  <a:alpha val="100000"/>
                </a:srgbClr>
              </a:solidFill>
              <a:ln>
                <a:prstDash val="solid"/>
                <a:headEnd type="none"/>
                <a:tailEnd type="none"/>
              </a:ln>
            </p:spPr>
          </p:sp>
          <p:sp>
            <p:nvSpPr>
              <p:cNvPr id="243" name="AutoShape 243"/>
              <p:cNvSpPr/>
              <p:nvPr/>
            </p:nvSpPr>
            <p:spPr>
              <a:xfrm>
                <a:off x="6965564" y="6460207"/>
                <a:ext cx="290237" cy="68291"/>
              </a:xfrm>
              <a:custGeom>
                <a:avLst/>
                <a:gdLst/>
                <a:ahLst/>
                <a:cxnLst/>
                <a:rect l="l" t="t" r="r" b="b"/>
                <a:pathLst>
                  <a:path w="290236" h="68290">
                    <a:moveTo>
                      <a:pt x="12805" y="55486"/>
                    </a:moveTo>
                    <a:lnTo>
                      <a:pt x="12805" y="50364"/>
                    </a:lnTo>
                    <a:lnTo>
                      <a:pt x="289383" y="12805"/>
                    </a:lnTo>
                    <a:lnTo>
                      <a:pt x="282554" y="21341"/>
                    </a:lnTo>
                    <a:close/>
                  </a:path>
                </a:pathLst>
              </a:custGeom>
              <a:solidFill>
                <a:srgbClr val="DBDCDD">
                  <a:alpha val="100000"/>
                </a:srgbClr>
              </a:solidFill>
              <a:ln>
                <a:prstDash val="solid"/>
                <a:headEnd type="none"/>
                <a:tailEnd type="none"/>
              </a:ln>
            </p:spPr>
          </p:sp>
          <p:sp>
            <p:nvSpPr>
              <p:cNvPr id="244" name="AutoShape 244"/>
              <p:cNvSpPr/>
              <p:nvPr/>
            </p:nvSpPr>
            <p:spPr>
              <a:xfrm>
                <a:off x="6948492" y="6497766"/>
                <a:ext cx="34145" cy="51218"/>
              </a:xfrm>
              <a:custGeom>
                <a:avLst/>
                <a:gdLst/>
                <a:ahLst/>
                <a:cxnLst/>
                <a:rect l="l" t="t" r="r" b="b"/>
                <a:pathLst>
                  <a:path w="34145" h="51218">
                    <a:moveTo>
                      <a:pt x="12805" y="28170"/>
                    </a:moveTo>
                    <a:lnTo>
                      <a:pt x="29877" y="12805"/>
                    </a:lnTo>
                    <a:lnTo>
                      <a:pt x="33292" y="38414"/>
                    </a:lnTo>
                    <a:close/>
                  </a:path>
                </a:pathLst>
              </a:custGeom>
              <a:solidFill>
                <a:srgbClr val="C3C6CB">
                  <a:alpha val="100000"/>
                </a:srgbClr>
              </a:solidFill>
              <a:ln>
                <a:prstDash val="solid"/>
                <a:headEnd type="none"/>
                <a:tailEnd type="none"/>
              </a:ln>
            </p:spPr>
          </p:sp>
          <p:sp>
            <p:nvSpPr>
              <p:cNvPr id="245" name="AutoShape 245"/>
              <p:cNvSpPr/>
              <p:nvPr/>
            </p:nvSpPr>
            <p:spPr>
              <a:xfrm>
                <a:off x="6948492" y="6497766"/>
                <a:ext cx="34145" cy="34145"/>
              </a:xfrm>
              <a:custGeom>
                <a:avLst/>
                <a:gdLst/>
                <a:ahLst/>
                <a:cxnLst/>
                <a:rect l="l" t="t" r="r" b="b"/>
                <a:pathLst>
                  <a:path w="34145" h="34145">
                    <a:moveTo>
                      <a:pt x="12805" y="28170"/>
                    </a:moveTo>
                    <a:lnTo>
                      <a:pt x="29877" y="12805"/>
                    </a:lnTo>
                    <a:lnTo>
                      <a:pt x="29877" y="17927"/>
                    </a:lnTo>
                    <a:close/>
                  </a:path>
                </a:pathLst>
              </a:custGeom>
              <a:solidFill>
                <a:srgbClr val="DBDCDD">
                  <a:alpha val="100000"/>
                </a:srgbClr>
              </a:solidFill>
              <a:ln>
                <a:prstDash val="solid"/>
                <a:headEnd type="none"/>
                <a:tailEnd type="none"/>
              </a:ln>
            </p:spPr>
          </p:sp>
          <p:sp>
            <p:nvSpPr>
              <p:cNvPr id="246" name="AutoShape 246"/>
              <p:cNvSpPr/>
              <p:nvPr/>
            </p:nvSpPr>
            <p:spPr>
              <a:xfrm>
                <a:off x="6948492" y="6513132"/>
                <a:ext cx="34145" cy="34145"/>
              </a:xfrm>
              <a:custGeom>
                <a:avLst/>
                <a:gdLst/>
                <a:ahLst/>
                <a:cxnLst/>
                <a:rect l="l" t="t" r="r" b="b"/>
                <a:pathLst>
                  <a:path w="34145" h="34145">
                    <a:moveTo>
                      <a:pt x="12805" y="12805"/>
                    </a:moveTo>
                    <a:lnTo>
                      <a:pt x="31585" y="16219"/>
                    </a:lnTo>
                    <a:lnTo>
                      <a:pt x="33292" y="23048"/>
                    </a:lnTo>
                    <a:close/>
                  </a:path>
                </a:pathLst>
              </a:custGeom>
              <a:solidFill>
                <a:srgbClr val="AEB1B5">
                  <a:alpha val="100000"/>
                </a:srgbClr>
              </a:solidFill>
              <a:ln>
                <a:prstDash val="solid"/>
                <a:headEnd type="none"/>
                <a:tailEnd type="none"/>
              </a:ln>
            </p:spPr>
          </p:sp>
          <p:sp>
            <p:nvSpPr>
              <p:cNvPr id="247" name="AutoShape 247"/>
              <p:cNvSpPr/>
              <p:nvPr/>
            </p:nvSpPr>
            <p:spPr>
              <a:xfrm>
                <a:off x="7237021" y="6426061"/>
                <a:ext cx="51218" cy="119509"/>
              </a:xfrm>
              <a:custGeom>
                <a:avLst/>
                <a:gdLst/>
                <a:ahLst/>
                <a:cxnLst/>
                <a:rect l="l" t="t" r="r" b="b"/>
                <a:pathLst>
                  <a:path w="51218" h="119509">
                    <a:moveTo>
                      <a:pt x="41828" y="99875"/>
                    </a:moveTo>
                    <a:lnTo>
                      <a:pt x="31585" y="16219"/>
                    </a:lnTo>
                    <a:cubicBezTo>
                      <a:pt x="31585" y="14511"/>
                      <a:pt x="29877" y="12805"/>
                      <a:pt x="26463" y="12805"/>
                    </a:cubicBezTo>
                    <a:lnTo>
                      <a:pt x="16219" y="14511"/>
                    </a:lnTo>
                    <a:cubicBezTo>
                      <a:pt x="14512" y="14511"/>
                      <a:pt x="12805" y="16219"/>
                      <a:pt x="12805" y="19634"/>
                    </a:cubicBezTo>
                    <a:lnTo>
                      <a:pt x="23048" y="103290"/>
                    </a:lnTo>
                    <a:cubicBezTo>
                      <a:pt x="23048" y="104997"/>
                      <a:pt x="24755" y="106705"/>
                      <a:pt x="28170" y="106705"/>
                    </a:cubicBezTo>
                    <a:lnTo>
                      <a:pt x="38414" y="104997"/>
                    </a:lnTo>
                    <a:cubicBezTo>
                      <a:pt x="41828" y="104997"/>
                      <a:pt x="43536" y="101583"/>
                      <a:pt x="41828" y="99875"/>
                    </a:cubicBezTo>
                    <a:close/>
                  </a:path>
                </a:pathLst>
              </a:custGeom>
              <a:solidFill>
                <a:srgbClr val="C3C6CB">
                  <a:alpha val="100000"/>
                </a:srgbClr>
              </a:solidFill>
              <a:ln>
                <a:prstDash val="solid"/>
                <a:headEnd type="none"/>
                <a:tailEnd type="none"/>
              </a:ln>
            </p:spPr>
          </p:sp>
          <p:sp>
            <p:nvSpPr>
              <p:cNvPr id="248" name="AutoShape 248"/>
              <p:cNvSpPr/>
              <p:nvPr/>
            </p:nvSpPr>
            <p:spPr>
              <a:xfrm>
                <a:off x="7245557" y="6427314"/>
                <a:ext cx="34145" cy="102436"/>
              </a:xfrm>
              <a:custGeom>
                <a:avLst/>
                <a:gdLst/>
                <a:ahLst/>
                <a:cxnLst/>
                <a:rect l="l" t="t" r="r" b="b"/>
                <a:pathLst>
                  <a:path w="34145" h="102436">
                    <a:moveTo>
                      <a:pt x="33292" y="96915"/>
                    </a:moveTo>
                    <a:lnTo>
                      <a:pt x="23048" y="18381"/>
                    </a:lnTo>
                    <a:cubicBezTo>
                      <a:pt x="23048" y="14966"/>
                      <a:pt x="19634" y="11552"/>
                      <a:pt x="16219" y="13259"/>
                    </a:cubicBezTo>
                    <a:lnTo>
                      <a:pt x="12805" y="13259"/>
                    </a:lnTo>
                    <a:cubicBezTo>
                      <a:pt x="16219" y="13259"/>
                      <a:pt x="19634" y="14966"/>
                      <a:pt x="19634" y="18381"/>
                    </a:cubicBezTo>
                    <a:lnTo>
                      <a:pt x="29877" y="96915"/>
                    </a:lnTo>
                    <a:cubicBezTo>
                      <a:pt x="29877" y="100330"/>
                      <a:pt x="28170" y="103744"/>
                      <a:pt x="24755" y="103744"/>
                    </a:cubicBezTo>
                    <a:lnTo>
                      <a:pt x="28170" y="103744"/>
                    </a:lnTo>
                    <a:cubicBezTo>
                      <a:pt x="31585" y="103744"/>
                      <a:pt x="33292" y="100330"/>
                      <a:pt x="33292" y="96915"/>
                    </a:cubicBezTo>
                    <a:close/>
                  </a:path>
                </a:pathLst>
              </a:custGeom>
              <a:solidFill>
                <a:srgbClr val="DBDCDD">
                  <a:alpha val="100000"/>
                </a:srgbClr>
              </a:solidFill>
              <a:ln>
                <a:prstDash val="solid"/>
                <a:headEnd type="none"/>
                <a:tailEnd type="none"/>
              </a:ln>
            </p:spPr>
          </p:sp>
          <p:sp>
            <p:nvSpPr>
              <p:cNvPr id="249" name="AutoShape 249"/>
              <p:cNvSpPr/>
              <p:nvPr/>
            </p:nvSpPr>
            <p:spPr>
              <a:xfrm>
                <a:off x="7236567" y="6426061"/>
                <a:ext cx="34145" cy="102436"/>
              </a:xfrm>
              <a:custGeom>
                <a:avLst/>
                <a:gdLst/>
                <a:ahLst/>
                <a:cxnLst/>
                <a:rect l="l" t="t" r="r" b="b"/>
                <a:pathLst>
                  <a:path w="34145" h="102436">
                    <a:moveTo>
                      <a:pt x="30331" y="98168"/>
                    </a:moveTo>
                    <a:lnTo>
                      <a:pt x="20088" y="19634"/>
                    </a:lnTo>
                    <a:cubicBezTo>
                      <a:pt x="20088" y="16219"/>
                      <a:pt x="21795" y="12805"/>
                      <a:pt x="25210" y="12805"/>
                    </a:cubicBezTo>
                    <a:cubicBezTo>
                      <a:pt x="25210" y="12805"/>
                      <a:pt x="25210" y="12805"/>
                      <a:pt x="23502" y="12805"/>
                    </a:cubicBezTo>
                    <a:lnTo>
                      <a:pt x="18381" y="12805"/>
                    </a:lnTo>
                    <a:cubicBezTo>
                      <a:pt x="14966" y="12805"/>
                      <a:pt x="11551" y="16219"/>
                      <a:pt x="13259" y="19634"/>
                    </a:cubicBezTo>
                    <a:lnTo>
                      <a:pt x="23502" y="98168"/>
                    </a:lnTo>
                    <a:cubicBezTo>
                      <a:pt x="23502" y="101583"/>
                      <a:pt x="26917" y="104997"/>
                      <a:pt x="30331" y="103290"/>
                    </a:cubicBezTo>
                    <a:lnTo>
                      <a:pt x="35453" y="103290"/>
                    </a:lnTo>
                    <a:cubicBezTo>
                      <a:pt x="35453" y="103290"/>
                      <a:pt x="35453" y="103290"/>
                      <a:pt x="37160" y="103290"/>
                    </a:cubicBezTo>
                    <a:cubicBezTo>
                      <a:pt x="33746" y="104997"/>
                      <a:pt x="32039" y="101583"/>
                      <a:pt x="30331" y="98168"/>
                    </a:cubicBezTo>
                    <a:close/>
                  </a:path>
                </a:pathLst>
              </a:custGeom>
              <a:solidFill>
                <a:srgbClr val="AEB1B5">
                  <a:alpha val="100000"/>
                </a:srgbClr>
              </a:solidFill>
              <a:ln>
                <a:prstDash val="solid"/>
                <a:headEnd type="none"/>
                <a:tailEnd type="none"/>
              </a:ln>
            </p:spPr>
          </p:sp>
          <p:sp>
            <p:nvSpPr>
              <p:cNvPr id="250" name="AutoShape 250"/>
              <p:cNvSpPr/>
              <p:nvPr/>
            </p:nvSpPr>
            <p:spPr>
              <a:xfrm>
                <a:off x="8418455" y="6286064"/>
                <a:ext cx="375600" cy="204873"/>
              </a:xfrm>
              <a:custGeom>
                <a:avLst/>
                <a:gdLst/>
                <a:ahLst/>
                <a:cxnLst/>
                <a:rect l="l" t="t" r="r" b="b"/>
                <a:pathLst>
                  <a:path w="375600" h="204872">
                    <a:moveTo>
                      <a:pt x="347430" y="12805"/>
                    </a:moveTo>
                    <a:lnTo>
                      <a:pt x="28170" y="166459"/>
                    </a:lnTo>
                    <a:lnTo>
                      <a:pt x="12805" y="192068"/>
                    </a:lnTo>
                    <a:lnTo>
                      <a:pt x="41828" y="197190"/>
                    </a:lnTo>
                    <a:lnTo>
                      <a:pt x="362796" y="43535"/>
                    </a:lnTo>
                    <a:close/>
                  </a:path>
                </a:pathLst>
              </a:custGeom>
              <a:solidFill>
                <a:srgbClr val="C3C6CB">
                  <a:alpha val="100000"/>
                </a:srgbClr>
              </a:solidFill>
              <a:ln>
                <a:prstDash val="solid"/>
                <a:headEnd type="none"/>
                <a:tailEnd type="none"/>
              </a:ln>
            </p:spPr>
          </p:sp>
          <p:sp>
            <p:nvSpPr>
              <p:cNvPr id="251" name="AutoShape 251"/>
              <p:cNvSpPr/>
              <p:nvPr/>
            </p:nvSpPr>
            <p:spPr>
              <a:xfrm>
                <a:off x="8740662" y="6283365"/>
                <a:ext cx="51218" cy="68291"/>
              </a:xfrm>
              <a:custGeom>
                <a:avLst/>
                <a:gdLst/>
                <a:ahLst/>
                <a:cxnLst/>
                <a:rect l="l" t="t" r="r" b="b"/>
                <a:pathLst>
                  <a:path w="51218" h="68290">
                    <a:moveTo>
                      <a:pt x="17077" y="20763"/>
                    </a:moveTo>
                    <a:lnTo>
                      <a:pt x="24777" y="17078"/>
                    </a:lnTo>
                    <a:lnTo>
                      <a:pt x="39518" y="47877"/>
                    </a:lnTo>
                    <a:lnTo>
                      <a:pt x="31818" y="51562"/>
                    </a:lnTo>
                    <a:close/>
                  </a:path>
                </a:pathLst>
              </a:custGeom>
              <a:solidFill>
                <a:srgbClr val="AEB1B5">
                  <a:alpha val="100000"/>
                </a:srgbClr>
              </a:solidFill>
              <a:ln>
                <a:prstDash val="solid"/>
                <a:headEnd type="none"/>
                <a:tailEnd type="none"/>
              </a:ln>
            </p:spPr>
          </p:sp>
          <p:sp>
            <p:nvSpPr>
              <p:cNvPr id="252" name="AutoShape 252"/>
              <p:cNvSpPr/>
              <p:nvPr/>
            </p:nvSpPr>
            <p:spPr>
              <a:xfrm>
                <a:off x="8438837" y="6304571"/>
                <a:ext cx="341455" cy="187800"/>
              </a:xfrm>
              <a:custGeom>
                <a:avLst/>
                <a:gdLst/>
                <a:ahLst/>
                <a:cxnLst/>
                <a:rect l="l" t="t" r="r" b="b"/>
                <a:pathLst>
                  <a:path w="341454" h="187800">
                    <a:moveTo>
                      <a:pt x="337389" y="17077"/>
                    </a:moveTo>
                    <a:lnTo>
                      <a:pt x="341074" y="24777"/>
                    </a:lnTo>
                    <a:lnTo>
                      <a:pt x="20763" y="178079"/>
                    </a:lnTo>
                    <a:lnTo>
                      <a:pt x="17077" y="170380"/>
                    </a:lnTo>
                    <a:close/>
                  </a:path>
                </a:pathLst>
              </a:custGeom>
              <a:solidFill>
                <a:srgbClr val="AEB1B5">
                  <a:alpha val="100000"/>
                </a:srgbClr>
              </a:solidFill>
              <a:ln>
                <a:prstDash val="solid"/>
                <a:headEnd type="none"/>
                <a:tailEnd type="none"/>
              </a:ln>
            </p:spPr>
          </p:sp>
          <p:sp>
            <p:nvSpPr>
              <p:cNvPr id="253" name="AutoShape 253"/>
              <p:cNvSpPr/>
              <p:nvPr/>
            </p:nvSpPr>
            <p:spPr>
              <a:xfrm>
                <a:off x="8433821" y="6286064"/>
                <a:ext cx="341455" cy="170727"/>
              </a:xfrm>
              <a:custGeom>
                <a:avLst/>
                <a:gdLst/>
                <a:ahLst/>
                <a:cxnLst/>
                <a:rect l="l" t="t" r="r" b="b"/>
                <a:pathLst>
                  <a:path w="341454" h="170727">
                    <a:moveTo>
                      <a:pt x="16219" y="173288"/>
                    </a:moveTo>
                    <a:lnTo>
                      <a:pt x="12805" y="166459"/>
                    </a:lnTo>
                    <a:lnTo>
                      <a:pt x="332065" y="12805"/>
                    </a:lnTo>
                    <a:lnTo>
                      <a:pt x="326943" y="24756"/>
                    </a:lnTo>
                    <a:close/>
                  </a:path>
                </a:pathLst>
              </a:custGeom>
              <a:solidFill>
                <a:srgbClr val="DBDCDD">
                  <a:alpha val="100000"/>
                </a:srgbClr>
              </a:solidFill>
              <a:ln>
                <a:prstDash val="solid"/>
                <a:headEnd type="none"/>
                <a:tailEnd type="none"/>
              </a:ln>
            </p:spPr>
          </p:sp>
          <p:sp>
            <p:nvSpPr>
              <p:cNvPr id="254" name="AutoShape 254"/>
              <p:cNvSpPr/>
              <p:nvPr/>
            </p:nvSpPr>
            <p:spPr>
              <a:xfrm>
                <a:off x="8418455" y="6439719"/>
                <a:ext cx="34145" cy="51218"/>
              </a:xfrm>
              <a:custGeom>
                <a:avLst/>
                <a:gdLst/>
                <a:ahLst/>
                <a:cxnLst/>
                <a:rect l="l" t="t" r="r" b="b"/>
                <a:pathLst>
                  <a:path w="34145" h="51218">
                    <a:moveTo>
                      <a:pt x="12805" y="38414"/>
                    </a:moveTo>
                    <a:lnTo>
                      <a:pt x="28170" y="12805"/>
                    </a:lnTo>
                    <a:lnTo>
                      <a:pt x="31585" y="19634"/>
                    </a:lnTo>
                    <a:close/>
                  </a:path>
                </a:pathLst>
              </a:custGeom>
              <a:solidFill>
                <a:srgbClr val="DBDCDD">
                  <a:alpha val="100000"/>
                </a:srgbClr>
              </a:solidFill>
              <a:ln>
                <a:prstDash val="solid"/>
                <a:headEnd type="none"/>
                <a:tailEnd type="none"/>
              </a:ln>
            </p:spPr>
          </p:sp>
          <p:sp>
            <p:nvSpPr>
              <p:cNvPr id="255" name="AutoShape 255"/>
              <p:cNvSpPr/>
              <p:nvPr/>
            </p:nvSpPr>
            <p:spPr>
              <a:xfrm>
                <a:off x="8418455" y="6461913"/>
                <a:ext cx="51218" cy="34145"/>
              </a:xfrm>
              <a:custGeom>
                <a:avLst/>
                <a:gdLst/>
                <a:ahLst/>
                <a:cxnLst/>
                <a:rect l="l" t="t" r="r" b="b"/>
                <a:pathLst>
                  <a:path w="51218" h="34145">
                    <a:moveTo>
                      <a:pt x="12805" y="16219"/>
                    </a:moveTo>
                    <a:lnTo>
                      <a:pt x="38414" y="12805"/>
                    </a:lnTo>
                    <a:lnTo>
                      <a:pt x="41828" y="21341"/>
                    </a:lnTo>
                    <a:close/>
                  </a:path>
                </a:pathLst>
              </a:custGeom>
              <a:solidFill>
                <a:srgbClr val="AEB1B5">
                  <a:alpha val="100000"/>
                </a:srgbClr>
              </a:solidFill>
              <a:ln>
                <a:prstDash val="solid"/>
                <a:headEnd type="none"/>
                <a:tailEnd type="none"/>
              </a:ln>
            </p:spPr>
          </p:sp>
          <p:sp>
            <p:nvSpPr>
              <p:cNvPr id="256" name="AutoShape 256"/>
              <p:cNvSpPr/>
              <p:nvPr/>
            </p:nvSpPr>
            <p:spPr>
              <a:xfrm>
                <a:off x="8450893" y="6279235"/>
                <a:ext cx="324382" cy="221946"/>
              </a:xfrm>
              <a:custGeom>
                <a:avLst/>
                <a:gdLst/>
                <a:ahLst/>
                <a:cxnLst/>
                <a:rect l="l" t="t" r="r" b="b"/>
                <a:pathLst>
                  <a:path w="324382" h="221945">
                    <a:moveTo>
                      <a:pt x="308163" y="67437"/>
                    </a:moveTo>
                    <a:cubicBezTo>
                      <a:pt x="308163" y="67437"/>
                      <a:pt x="308163" y="67437"/>
                      <a:pt x="308163" y="67437"/>
                    </a:cubicBezTo>
                    <a:lnTo>
                      <a:pt x="308163" y="16219"/>
                    </a:lnTo>
                    <a:cubicBezTo>
                      <a:pt x="308163" y="14512"/>
                      <a:pt x="309870" y="12805"/>
                      <a:pt x="311578" y="12805"/>
                    </a:cubicBezTo>
                    <a:cubicBezTo>
                      <a:pt x="313285" y="12805"/>
                      <a:pt x="314992" y="14512"/>
                      <a:pt x="314992" y="16219"/>
                    </a:cubicBezTo>
                    <a:lnTo>
                      <a:pt x="314992" y="67437"/>
                    </a:lnTo>
                    <a:cubicBezTo>
                      <a:pt x="314992" y="69144"/>
                      <a:pt x="313285" y="70852"/>
                      <a:pt x="311578" y="70852"/>
                    </a:cubicBezTo>
                    <a:cubicBezTo>
                      <a:pt x="309870" y="69144"/>
                      <a:pt x="308163" y="69144"/>
                      <a:pt x="308163" y="67437"/>
                    </a:cubicBezTo>
                    <a:close/>
                    <a:moveTo>
                      <a:pt x="291090" y="79388"/>
                    </a:moveTo>
                    <a:cubicBezTo>
                      <a:pt x="292797" y="79388"/>
                      <a:pt x="294505" y="77681"/>
                      <a:pt x="294505" y="75973"/>
                    </a:cubicBezTo>
                    <a:lnTo>
                      <a:pt x="294505" y="24755"/>
                    </a:lnTo>
                    <a:cubicBezTo>
                      <a:pt x="294505" y="23048"/>
                      <a:pt x="292797" y="21341"/>
                      <a:pt x="291090" y="21341"/>
                    </a:cubicBezTo>
                    <a:cubicBezTo>
                      <a:pt x="289383" y="21341"/>
                      <a:pt x="287676" y="23048"/>
                      <a:pt x="287676" y="24755"/>
                    </a:cubicBezTo>
                    <a:lnTo>
                      <a:pt x="287676" y="75973"/>
                    </a:lnTo>
                    <a:cubicBezTo>
                      <a:pt x="287676" y="75973"/>
                      <a:pt x="287676" y="77681"/>
                      <a:pt x="287676" y="77681"/>
                    </a:cubicBezTo>
                    <a:cubicBezTo>
                      <a:pt x="289383" y="77681"/>
                      <a:pt x="289383" y="79388"/>
                      <a:pt x="291090" y="79388"/>
                    </a:cubicBezTo>
                    <a:close/>
                    <a:moveTo>
                      <a:pt x="272310" y="87925"/>
                    </a:moveTo>
                    <a:cubicBezTo>
                      <a:pt x="274017" y="87925"/>
                      <a:pt x="275725" y="86217"/>
                      <a:pt x="275725" y="84510"/>
                    </a:cubicBezTo>
                    <a:lnTo>
                      <a:pt x="275725" y="33292"/>
                    </a:lnTo>
                    <a:cubicBezTo>
                      <a:pt x="275725" y="31585"/>
                      <a:pt x="274017" y="29877"/>
                      <a:pt x="272310" y="29877"/>
                    </a:cubicBezTo>
                    <a:cubicBezTo>
                      <a:pt x="270603" y="29877"/>
                      <a:pt x="268896" y="31585"/>
                      <a:pt x="268896" y="33292"/>
                    </a:cubicBezTo>
                    <a:lnTo>
                      <a:pt x="268896" y="84510"/>
                    </a:lnTo>
                    <a:cubicBezTo>
                      <a:pt x="268896" y="84510"/>
                      <a:pt x="268896" y="86217"/>
                      <a:pt x="268896" y="86217"/>
                    </a:cubicBezTo>
                    <a:cubicBezTo>
                      <a:pt x="268896" y="87925"/>
                      <a:pt x="270603" y="87925"/>
                      <a:pt x="272310" y="87925"/>
                    </a:cubicBezTo>
                    <a:close/>
                    <a:moveTo>
                      <a:pt x="251823" y="98168"/>
                    </a:moveTo>
                    <a:cubicBezTo>
                      <a:pt x="253530" y="98168"/>
                      <a:pt x="255237" y="96461"/>
                      <a:pt x="255237" y="94754"/>
                    </a:cubicBezTo>
                    <a:lnTo>
                      <a:pt x="255237" y="43535"/>
                    </a:lnTo>
                    <a:cubicBezTo>
                      <a:pt x="255237" y="41828"/>
                      <a:pt x="253530" y="40121"/>
                      <a:pt x="251823" y="40121"/>
                    </a:cubicBezTo>
                    <a:cubicBezTo>
                      <a:pt x="250116" y="40121"/>
                      <a:pt x="248408" y="41828"/>
                      <a:pt x="248408" y="43535"/>
                    </a:cubicBezTo>
                    <a:lnTo>
                      <a:pt x="248408" y="94754"/>
                    </a:lnTo>
                    <a:cubicBezTo>
                      <a:pt x="248408" y="94754"/>
                      <a:pt x="248408" y="96461"/>
                      <a:pt x="248408" y="96461"/>
                    </a:cubicBezTo>
                    <a:cubicBezTo>
                      <a:pt x="250116" y="96461"/>
                      <a:pt x="250116" y="98168"/>
                      <a:pt x="251823" y="98168"/>
                    </a:cubicBezTo>
                    <a:close/>
                    <a:moveTo>
                      <a:pt x="233043" y="106705"/>
                    </a:moveTo>
                    <a:cubicBezTo>
                      <a:pt x="234750" y="106705"/>
                      <a:pt x="236457" y="104997"/>
                      <a:pt x="236457" y="103290"/>
                    </a:cubicBezTo>
                    <a:lnTo>
                      <a:pt x="236457" y="52072"/>
                    </a:lnTo>
                    <a:cubicBezTo>
                      <a:pt x="236457" y="50364"/>
                      <a:pt x="234750" y="48657"/>
                      <a:pt x="233043" y="48657"/>
                    </a:cubicBezTo>
                    <a:cubicBezTo>
                      <a:pt x="231335" y="48657"/>
                      <a:pt x="229628" y="50364"/>
                      <a:pt x="229628" y="52072"/>
                    </a:cubicBezTo>
                    <a:lnTo>
                      <a:pt x="229628" y="103290"/>
                    </a:lnTo>
                    <a:cubicBezTo>
                      <a:pt x="229628" y="103290"/>
                      <a:pt x="229628" y="104997"/>
                      <a:pt x="229628" y="104997"/>
                    </a:cubicBezTo>
                    <a:cubicBezTo>
                      <a:pt x="229628" y="106705"/>
                      <a:pt x="231335" y="106705"/>
                      <a:pt x="233043" y="106705"/>
                    </a:cubicBezTo>
                    <a:close/>
                    <a:moveTo>
                      <a:pt x="212556" y="116948"/>
                    </a:moveTo>
                    <a:cubicBezTo>
                      <a:pt x="214263" y="116948"/>
                      <a:pt x="215970" y="115241"/>
                      <a:pt x="215970" y="113534"/>
                    </a:cubicBezTo>
                    <a:lnTo>
                      <a:pt x="215970" y="62315"/>
                    </a:lnTo>
                    <a:cubicBezTo>
                      <a:pt x="215970" y="60608"/>
                      <a:pt x="214263" y="58901"/>
                      <a:pt x="212556" y="58901"/>
                    </a:cubicBezTo>
                    <a:cubicBezTo>
                      <a:pt x="210848" y="58901"/>
                      <a:pt x="209141" y="60608"/>
                      <a:pt x="209141" y="62315"/>
                    </a:cubicBezTo>
                    <a:lnTo>
                      <a:pt x="209141" y="113534"/>
                    </a:lnTo>
                    <a:cubicBezTo>
                      <a:pt x="209141" y="113534"/>
                      <a:pt x="209141" y="115241"/>
                      <a:pt x="209141" y="115241"/>
                    </a:cubicBezTo>
                    <a:cubicBezTo>
                      <a:pt x="210848" y="115241"/>
                      <a:pt x="210848" y="116948"/>
                      <a:pt x="212556" y="116948"/>
                    </a:cubicBezTo>
                    <a:close/>
                    <a:moveTo>
                      <a:pt x="193776" y="125485"/>
                    </a:moveTo>
                    <a:cubicBezTo>
                      <a:pt x="195483" y="125485"/>
                      <a:pt x="197190" y="123777"/>
                      <a:pt x="197190" y="122070"/>
                    </a:cubicBezTo>
                    <a:lnTo>
                      <a:pt x="197190" y="70852"/>
                    </a:lnTo>
                    <a:cubicBezTo>
                      <a:pt x="197190" y="69144"/>
                      <a:pt x="195483" y="67437"/>
                      <a:pt x="193776" y="67437"/>
                    </a:cubicBezTo>
                    <a:cubicBezTo>
                      <a:pt x="192068" y="67437"/>
                      <a:pt x="190361" y="69144"/>
                      <a:pt x="190361" y="70852"/>
                    </a:cubicBezTo>
                    <a:lnTo>
                      <a:pt x="190361" y="122070"/>
                    </a:lnTo>
                    <a:cubicBezTo>
                      <a:pt x="190361" y="122070"/>
                      <a:pt x="190361" y="123777"/>
                      <a:pt x="190361" y="123777"/>
                    </a:cubicBezTo>
                    <a:cubicBezTo>
                      <a:pt x="190361" y="125485"/>
                      <a:pt x="192068" y="125485"/>
                      <a:pt x="193776" y="125485"/>
                    </a:cubicBezTo>
                    <a:close/>
                    <a:moveTo>
                      <a:pt x="173288" y="135728"/>
                    </a:moveTo>
                    <a:cubicBezTo>
                      <a:pt x="174996" y="135728"/>
                      <a:pt x="176703" y="134021"/>
                      <a:pt x="176703" y="132314"/>
                    </a:cubicBezTo>
                    <a:lnTo>
                      <a:pt x="176703" y="81096"/>
                    </a:lnTo>
                    <a:cubicBezTo>
                      <a:pt x="176703" y="79388"/>
                      <a:pt x="174996" y="77681"/>
                      <a:pt x="173288" y="77681"/>
                    </a:cubicBezTo>
                    <a:cubicBezTo>
                      <a:pt x="171581" y="77681"/>
                      <a:pt x="169874" y="79388"/>
                      <a:pt x="169874" y="81096"/>
                    </a:cubicBezTo>
                    <a:lnTo>
                      <a:pt x="169874" y="132314"/>
                    </a:lnTo>
                    <a:cubicBezTo>
                      <a:pt x="169874" y="132314"/>
                      <a:pt x="169874" y="134021"/>
                      <a:pt x="169874" y="134021"/>
                    </a:cubicBezTo>
                    <a:cubicBezTo>
                      <a:pt x="171581" y="134021"/>
                      <a:pt x="171581" y="135728"/>
                      <a:pt x="173288" y="135728"/>
                    </a:cubicBezTo>
                    <a:close/>
                    <a:moveTo>
                      <a:pt x="152801" y="144264"/>
                    </a:moveTo>
                    <a:cubicBezTo>
                      <a:pt x="154508" y="144264"/>
                      <a:pt x="156216" y="142558"/>
                      <a:pt x="156216" y="140850"/>
                    </a:cubicBezTo>
                    <a:lnTo>
                      <a:pt x="156216" y="89632"/>
                    </a:lnTo>
                    <a:cubicBezTo>
                      <a:pt x="156216" y="87925"/>
                      <a:pt x="154508" y="86217"/>
                      <a:pt x="152801" y="86217"/>
                    </a:cubicBezTo>
                    <a:cubicBezTo>
                      <a:pt x="151094" y="86217"/>
                      <a:pt x="149387" y="87925"/>
                      <a:pt x="149387" y="89632"/>
                    </a:cubicBezTo>
                    <a:lnTo>
                      <a:pt x="149387" y="140850"/>
                    </a:lnTo>
                    <a:cubicBezTo>
                      <a:pt x="149387" y="140850"/>
                      <a:pt x="149387" y="142558"/>
                      <a:pt x="149387" y="142558"/>
                    </a:cubicBezTo>
                    <a:cubicBezTo>
                      <a:pt x="151094" y="144264"/>
                      <a:pt x="152801" y="144264"/>
                      <a:pt x="152801" y="144264"/>
                    </a:cubicBezTo>
                    <a:close/>
                    <a:moveTo>
                      <a:pt x="134021" y="154508"/>
                    </a:moveTo>
                    <a:cubicBezTo>
                      <a:pt x="135728" y="154508"/>
                      <a:pt x="137435" y="152801"/>
                      <a:pt x="137435" y="151094"/>
                    </a:cubicBezTo>
                    <a:lnTo>
                      <a:pt x="137435" y="99876"/>
                    </a:lnTo>
                    <a:cubicBezTo>
                      <a:pt x="137435" y="98168"/>
                      <a:pt x="135728" y="96461"/>
                      <a:pt x="134021" y="96461"/>
                    </a:cubicBezTo>
                    <a:cubicBezTo>
                      <a:pt x="132314" y="96461"/>
                      <a:pt x="130606" y="98168"/>
                      <a:pt x="130606" y="99876"/>
                    </a:cubicBezTo>
                    <a:lnTo>
                      <a:pt x="130606" y="151094"/>
                    </a:lnTo>
                    <a:cubicBezTo>
                      <a:pt x="130606" y="151094"/>
                      <a:pt x="130606" y="152801"/>
                      <a:pt x="130606" y="152801"/>
                    </a:cubicBezTo>
                    <a:cubicBezTo>
                      <a:pt x="132314" y="152801"/>
                      <a:pt x="132314" y="154508"/>
                      <a:pt x="134021" y="154508"/>
                    </a:cubicBezTo>
                    <a:close/>
                    <a:moveTo>
                      <a:pt x="113534" y="163045"/>
                    </a:moveTo>
                    <a:cubicBezTo>
                      <a:pt x="115241" y="163045"/>
                      <a:pt x="116948" y="161337"/>
                      <a:pt x="116948" y="159630"/>
                    </a:cubicBezTo>
                    <a:lnTo>
                      <a:pt x="116948" y="108412"/>
                    </a:lnTo>
                    <a:cubicBezTo>
                      <a:pt x="116948" y="106705"/>
                      <a:pt x="115241" y="104997"/>
                      <a:pt x="113534" y="104997"/>
                    </a:cubicBezTo>
                    <a:cubicBezTo>
                      <a:pt x="111826" y="104997"/>
                      <a:pt x="110119" y="106705"/>
                      <a:pt x="110119" y="108412"/>
                    </a:cubicBezTo>
                    <a:lnTo>
                      <a:pt x="110119" y="159630"/>
                    </a:lnTo>
                    <a:cubicBezTo>
                      <a:pt x="110119" y="159630"/>
                      <a:pt x="110119" y="161337"/>
                      <a:pt x="110119" y="161337"/>
                    </a:cubicBezTo>
                    <a:cubicBezTo>
                      <a:pt x="111826" y="163045"/>
                      <a:pt x="113534" y="163045"/>
                      <a:pt x="113534" y="163045"/>
                    </a:cubicBezTo>
                    <a:close/>
                    <a:moveTo>
                      <a:pt x="94754" y="173288"/>
                    </a:moveTo>
                    <a:cubicBezTo>
                      <a:pt x="96461" y="173288"/>
                      <a:pt x="98168" y="171581"/>
                      <a:pt x="98168" y="169874"/>
                    </a:cubicBezTo>
                    <a:lnTo>
                      <a:pt x="98168" y="118655"/>
                    </a:lnTo>
                    <a:cubicBezTo>
                      <a:pt x="98168" y="116948"/>
                      <a:pt x="96461" y="115241"/>
                      <a:pt x="94754" y="115241"/>
                    </a:cubicBezTo>
                    <a:cubicBezTo>
                      <a:pt x="93046" y="115241"/>
                      <a:pt x="91339" y="116948"/>
                      <a:pt x="91339" y="118655"/>
                    </a:cubicBezTo>
                    <a:lnTo>
                      <a:pt x="91339" y="169874"/>
                    </a:lnTo>
                    <a:cubicBezTo>
                      <a:pt x="91339" y="169874"/>
                      <a:pt x="91339" y="171581"/>
                      <a:pt x="91339" y="171581"/>
                    </a:cubicBezTo>
                    <a:cubicBezTo>
                      <a:pt x="93046" y="171581"/>
                      <a:pt x="93046" y="173288"/>
                      <a:pt x="94754" y="173288"/>
                    </a:cubicBezTo>
                    <a:close/>
                    <a:moveTo>
                      <a:pt x="74266" y="181825"/>
                    </a:moveTo>
                    <a:cubicBezTo>
                      <a:pt x="75974" y="181825"/>
                      <a:pt x="77681" y="180117"/>
                      <a:pt x="77681" y="178410"/>
                    </a:cubicBezTo>
                    <a:lnTo>
                      <a:pt x="77681" y="127192"/>
                    </a:lnTo>
                    <a:cubicBezTo>
                      <a:pt x="77681" y="125485"/>
                      <a:pt x="75974" y="123777"/>
                      <a:pt x="74266" y="123777"/>
                    </a:cubicBezTo>
                    <a:cubicBezTo>
                      <a:pt x="72559" y="123777"/>
                      <a:pt x="70852" y="125485"/>
                      <a:pt x="70852" y="127192"/>
                    </a:cubicBezTo>
                    <a:lnTo>
                      <a:pt x="70852" y="178410"/>
                    </a:lnTo>
                    <a:cubicBezTo>
                      <a:pt x="70852" y="178410"/>
                      <a:pt x="70852" y="180117"/>
                      <a:pt x="70852" y="180117"/>
                    </a:cubicBezTo>
                    <a:cubicBezTo>
                      <a:pt x="72559" y="181825"/>
                      <a:pt x="74266" y="181825"/>
                      <a:pt x="74266" y="181825"/>
                    </a:cubicBezTo>
                    <a:close/>
                    <a:moveTo>
                      <a:pt x="55486" y="192068"/>
                    </a:moveTo>
                    <a:cubicBezTo>
                      <a:pt x="57194" y="192068"/>
                      <a:pt x="58901" y="190361"/>
                      <a:pt x="58901" y="188654"/>
                    </a:cubicBezTo>
                    <a:lnTo>
                      <a:pt x="58901" y="137435"/>
                    </a:lnTo>
                    <a:cubicBezTo>
                      <a:pt x="58901" y="135728"/>
                      <a:pt x="57194" y="134021"/>
                      <a:pt x="55486" y="134021"/>
                    </a:cubicBezTo>
                    <a:cubicBezTo>
                      <a:pt x="53779" y="134021"/>
                      <a:pt x="52072" y="135728"/>
                      <a:pt x="52072" y="137435"/>
                    </a:cubicBezTo>
                    <a:lnTo>
                      <a:pt x="52072" y="188654"/>
                    </a:lnTo>
                    <a:cubicBezTo>
                      <a:pt x="52072" y="188654"/>
                      <a:pt x="52072" y="190361"/>
                      <a:pt x="52072" y="190361"/>
                    </a:cubicBezTo>
                    <a:cubicBezTo>
                      <a:pt x="52072" y="190361"/>
                      <a:pt x="53779" y="192068"/>
                      <a:pt x="55486" y="192068"/>
                    </a:cubicBezTo>
                    <a:close/>
                    <a:moveTo>
                      <a:pt x="34999" y="200605"/>
                    </a:moveTo>
                    <a:cubicBezTo>
                      <a:pt x="36706" y="200605"/>
                      <a:pt x="38414" y="198897"/>
                      <a:pt x="38414" y="197190"/>
                    </a:cubicBezTo>
                    <a:lnTo>
                      <a:pt x="38414" y="145972"/>
                    </a:lnTo>
                    <a:cubicBezTo>
                      <a:pt x="38414" y="144264"/>
                      <a:pt x="36706" y="142558"/>
                      <a:pt x="34999" y="142558"/>
                    </a:cubicBezTo>
                    <a:cubicBezTo>
                      <a:pt x="33292" y="142558"/>
                      <a:pt x="31584" y="144264"/>
                      <a:pt x="31584" y="145972"/>
                    </a:cubicBezTo>
                    <a:lnTo>
                      <a:pt x="31584" y="197190"/>
                    </a:lnTo>
                    <a:cubicBezTo>
                      <a:pt x="31584" y="197190"/>
                      <a:pt x="31584" y="198897"/>
                      <a:pt x="31584" y="198897"/>
                    </a:cubicBezTo>
                    <a:cubicBezTo>
                      <a:pt x="33292" y="200605"/>
                      <a:pt x="34999" y="200605"/>
                      <a:pt x="34999" y="200605"/>
                    </a:cubicBezTo>
                    <a:close/>
                    <a:moveTo>
                      <a:pt x="16219" y="210849"/>
                    </a:moveTo>
                    <a:cubicBezTo>
                      <a:pt x="17926" y="210849"/>
                      <a:pt x="19634" y="209141"/>
                      <a:pt x="19634" y="207434"/>
                    </a:cubicBezTo>
                    <a:lnTo>
                      <a:pt x="19634" y="156216"/>
                    </a:lnTo>
                    <a:cubicBezTo>
                      <a:pt x="19634" y="154508"/>
                      <a:pt x="17926" y="152801"/>
                      <a:pt x="16219" y="152801"/>
                    </a:cubicBezTo>
                    <a:cubicBezTo>
                      <a:pt x="14512" y="152801"/>
                      <a:pt x="12805" y="154508"/>
                      <a:pt x="12805" y="156216"/>
                    </a:cubicBezTo>
                    <a:lnTo>
                      <a:pt x="12805" y="207434"/>
                    </a:lnTo>
                    <a:cubicBezTo>
                      <a:pt x="12805" y="207434"/>
                      <a:pt x="12805" y="209141"/>
                      <a:pt x="12805" y="209141"/>
                    </a:cubicBezTo>
                    <a:cubicBezTo>
                      <a:pt x="12805" y="209141"/>
                      <a:pt x="14512" y="210849"/>
                      <a:pt x="16219" y="210849"/>
                    </a:cubicBezTo>
                    <a:close/>
                  </a:path>
                </a:pathLst>
              </a:custGeom>
              <a:solidFill>
                <a:srgbClr val="AEB1B5">
                  <a:alpha val="100000"/>
                </a:srgbClr>
              </a:solidFill>
              <a:ln>
                <a:prstDash val="solid"/>
                <a:headEnd type="none"/>
                <a:tailEnd type="none"/>
              </a:ln>
            </p:spPr>
          </p:sp>
          <p:sp>
            <p:nvSpPr>
              <p:cNvPr id="257" name="AutoShape 257"/>
              <p:cNvSpPr/>
              <p:nvPr/>
            </p:nvSpPr>
            <p:spPr>
              <a:xfrm>
                <a:off x="8737046" y="6234176"/>
                <a:ext cx="85364" cy="136582"/>
              </a:xfrm>
              <a:custGeom>
                <a:avLst/>
                <a:gdLst/>
                <a:ahLst/>
                <a:cxnLst/>
                <a:rect l="l" t="t" r="r" b="b"/>
                <a:pathLst>
                  <a:path w="85363" h="136581">
                    <a:moveTo>
                      <a:pt x="86887" y="119326"/>
                    </a:moveTo>
                    <a:lnTo>
                      <a:pt x="39083" y="16889"/>
                    </a:lnTo>
                    <a:cubicBezTo>
                      <a:pt x="37376" y="13474"/>
                      <a:pt x="33962" y="11767"/>
                      <a:pt x="30547" y="13474"/>
                    </a:cubicBezTo>
                    <a:lnTo>
                      <a:pt x="16889" y="20303"/>
                    </a:lnTo>
                    <a:cubicBezTo>
                      <a:pt x="13474" y="22011"/>
                      <a:pt x="11767" y="25426"/>
                      <a:pt x="13474" y="28840"/>
                    </a:cubicBezTo>
                    <a:lnTo>
                      <a:pt x="61278" y="131276"/>
                    </a:lnTo>
                    <a:cubicBezTo>
                      <a:pt x="62985" y="134691"/>
                      <a:pt x="66400" y="136398"/>
                      <a:pt x="69814" y="134691"/>
                    </a:cubicBezTo>
                    <a:lnTo>
                      <a:pt x="83473" y="127862"/>
                    </a:lnTo>
                    <a:cubicBezTo>
                      <a:pt x="86887" y="126155"/>
                      <a:pt x="88594" y="122740"/>
                      <a:pt x="86887" y="119326"/>
                    </a:cubicBezTo>
                    <a:close/>
                  </a:path>
                </a:pathLst>
              </a:custGeom>
              <a:solidFill>
                <a:srgbClr val="C3C6CB">
                  <a:alpha val="100000"/>
                </a:srgbClr>
              </a:solidFill>
              <a:ln>
                <a:prstDash val="solid"/>
                <a:headEnd type="none"/>
                <a:tailEnd type="none"/>
              </a:ln>
            </p:spPr>
          </p:sp>
          <p:sp>
            <p:nvSpPr>
              <p:cNvPr id="258" name="AutoShape 258"/>
              <p:cNvSpPr/>
              <p:nvPr/>
            </p:nvSpPr>
            <p:spPr>
              <a:xfrm>
                <a:off x="8744545" y="6238628"/>
                <a:ext cx="85364" cy="136582"/>
              </a:xfrm>
              <a:custGeom>
                <a:avLst/>
                <a:gdLst/>
                <a:ahLst/>
                <a:cxnLst/>
                <a:rect l="l" t="t" r="r" b="b"/>
                <a:pathLst>
                  <a:path w="85363" h="136581">
                    <a:moveTo>
                      <a:pt x="29877" y="22680"/>
                    </a:moveTo>
                    <a:lnTo>
                      <a:pt x="72559" y="109751"/>
                    </a:lnTo>
                    <a:cubicBezTo>
                      <a:pt x="75974" y="116580"/>
                      <a:pt x="72559" y="123410"/>
                      <a:pt x="67437" y="126824"/>
                    </a:cubicBezTo>
                    <a:cubicBezTo>
                      <a:pt x="67437" y="126824"/>
                      <a:pt x="69145" y="126824"/>
                      <a:pt x="69145" y="126824"/>
                    </a:cubicBezTo>
                    <a:cubicBezTo>
                      <a:pt x="75974" y="123410"/>
                      <a:pt x="79388" y="114874"/>
                      <a:pt x="75974" y="108044"/>
                    </a:cubicBezTo>
                    <a:lnTo>
                      <a:pt x="33292" y="20973"/>
                    </a:lnTo>
                    <a:cubicBezTo>
                      <a:pt x="29877" y="14144"/>
                      <a:pt x="21341" y="10730"/>
                      <a:pt x="14512" y="14144"/>
                    </a:cubicBezTo>
                    <a:cubicBezTo>
                      <a:pt x="14512" y="14144"/>
                      <a:pt x="12805" y="15851"/>
                      <a:pt x="12805" y="15851"/>
                    </a:cubicBezTo>
                    <a:cubicBezTo>
                      <a:pt x="19634" y="12437"/>
                      <a:pt x="26463" y="15851"/>
                      <a:pt x="29877" y="22680"/>
                    </a:cubicBezTo>
                    <a:close/>
                  </a:path>
                </a:pathLst>
              </a:custGeom>
              <a:solidFill>
                <a:srgbClr val="DBDCDD">
                  <a:alpha val="100000"/>
                </a:srgbClr>
              </a:solidFill>
              <a:ln>
                <a:prstDash val="solid"/>
                <a:headEnd type="none"/>
                <a:tailEnd type="none"/>
              </a:ln>
            </p:spPr>
          </p:sp>
          <p:sp>
            <p:nvSpPr>
              <p:cNvPr id="259" name="AutoShape 259"/>
              <p:cNvSpPr/>
              <p:nvPr/>
            </p:nvSpPr>
            <p:spPr>
              <a:xfrm>
                <a:off x="8736376" y="6238261"/>
                <a:ext cx="85364" cy="136582"/>
              </a:xfrm>
              <a:custGeom>
                <a:avLst/>
                <a:gdLst/>
                <a:ahLst/>
                <a:cxnLst/>
                <a:rect l="l" t="t" r="r" b="b"/>
                <a:pathLst>
                  <a:path w="85363" h="136581">
                    <a:moveTo>
                      <a:pt x="65362" y="116948"/>
                    </a:moveTo>
                    <a:lnTo>
                      <a:pt x="22680" y="29877"/>
                    </a:lnTo>
                    <a:cubicBezTo>
                      <a:pt x="19266" y="24755"/>
                      <a:pt x="20973" y="17926"/>
                      <a:pt x="26095" y="12805"/>
                    </a:cubicBezTo>
                    <a:cubicBezTo>
                      <a:pt x="24388" y="12805"/>
                      <a:pt x="22680" y="12805"/>
                      <a:pt x="20973" y="14511"/>
                    </a:cubicBezTo>
                    <a:cubicBezTo>
                      <a:pt x="14144" y="17926"/>
                      <a:pt x="10730" y="26463"/>
                      <a:pt x="14144" y="33292"/>
                    </a:cubicBezTo>
                    <a:lnTo>
                      <a:pt x="56826" y="120363"/>
                    </a:lnTo>
                    <a:cubicBezTo>
                      <a:pt x="60241" y="127192"/>
                      <a:pt x="68777" y="130606"/>
                      <a:pt x="75606" y="127192"/>
                    </a:cubicBezTo>
                    <a:cubicBezTo>
                      <a:pt x="77313" y="127192"/>
                      <a:pt x="77313" y="125484"/>
                      <a:pt x="79021" y="123777"/>
                    </a:cubicBezTo>
                    <a:cubicBezTo>
                      <a:pt x="73899" y="125484"/>
                      <a:pt x="68777" y="122070"/>
                      <a:pt x="65362" y="116948"/>
                    </a:cubicBezTo>
                    <a:close/>
                  </a:path>
                </a:pathLst>
              </a:custGeom>
              <a:solidFill>
                <a:srgbClr val="AEB1B5">
                  <a:alpha val="100000"/>
                </a:srgbClr>
              </a:solidFill>
              <a:ln>
                <a:prstDash val="solid"/>
                <a:headEnd type="none"/>
                <a:tailEnd type="none"/>
              </a:ln>
            </p:spPr>
          </p:sp>
          <p:sp>
            <p:nvSpPr>
              <p:cNvPr id="260" name="AutoShape 260"/>
              <p:cNvSpPr/>
              <p:nvPr/>
            </p:nvSpPr>
            <p:spPr>
              <a:xfrm>
                <a:off x="8368944" y="6603617"/>
                <a:ext cx="273164" cy="68291"/>
              </a:xfrm>
              <a:custGeom>
                <a:avLst/>
                <a:gdLst/>
                <a:ahLst/>
                <a:cxnLst/>
                <a:rect l="l" t="t" r="r" b="b"/>
                <a:pathLst>
                  <a:path w="273163" h="68290">
                    <a:moveTo>
                      <a:pt x="265481" y="34999"/>
                    </a:moveTo>
                    <a:lnTo>
                      <a:pt x="29877" y="12805"/>
                    </a:lnTo>
                    <a:lnTo>
                      <a:pt x="12805" y="23048"/>
                    </a:lnTo>
                    <a:lnTo>
                      <a:pt x="28170" y="36706"/>
                    </a:lnTo>
                    <a:lnTo>
                      <a:pt x="263774" y="57194"/>
                    </a:lnTo>
                    <a:close/>
                  </a:path>
                </a:pathLst>
              </a:custGeom>
              <a:solidFill>
                <a:srgbClr val="C3C6CB">
                  <a:alpha val="100000"/>
                </a:srgbClr>
              </a:solidFill>
              <a:ln>
                <a:prstDash val="solid"/>
                <a:headEnd type="none"/>
                <a:tailEnd type="none"/>
              </a:ln>
            </p:spPr>
          </p:sp>
          <p:sp>
            <p:nvSpPr>
              <p:cNvPr id="261" name="AutoShape 261"/>
              <p:cNvSpPr/>
              <p:nvPr/>
            </p:nvSpPr>
            <p:spPr>
              <a:xfrm>
                <a:off x="8612659" y="6623451"/>
                <a:ext cx="34145" cy="34145"/>
              </a:xfrm>
              <a:custGeom>
                <a:avLst/>
                <a:gdLst/>
                <a:ahLst/>
                <a:cxnLst/>
                <a:rect l="l" t="t" r="r" b="b"/>
                <a:pathLst>
                  <a:path w="34145" h="34145">
                    <a:moveTo>
                      <a:pt x="13893" y="35999"/>
                    </a:moveTo>
                    <a:lnTo>
                      <a:pt x="15870" y="13894"/>
                    </a:lnTo>
                    <a:lnTo>
                      <a:pt x="20971" y="14350"/>
                    </a:lnTo>
                    <a:lnTo>
                      <a:pt x="18995" y="36455"/>
                    </a:lnTo>
                    <a:close/>
                  </a:path>
                </a:pathLst>
              </a:custGeom>
              <a:solidFill>
                <a:srgbClr val="AEB1B5">
                  <a:alpha val="100000"/>
                </a:srgbClr>
              </a:solidFill>
              <a:ln>
                <a:prstDash val="solid"/>
                <a:headEnd type="none"/>
                <a:tailEnd type="none"/>
              </a:ln>
            </p:spPr>
          </p:sp>
          <p:sp>
            <p:nvSpPr>
              <p:cNvPr id="262" name="AutoShape 262"/>
              <p:cNvSpPr/>
              <p:nvPr/>
            </p:nvSpPr>
            <p:spPr>
              <a:xfrm>
                <a:off x="8383873" y="6618505"/>
                <a:ext cx="256091" cy="51218"/>
              </a:xfrm>
              <a:custGeom>
                <a:avLst/>
                <a:gdLst/>
                <a:ahLst/>
                <a:cxnLst/>
                <a:rect l="l" t="t" r="r" b="b"/>
                <a:pathLst>
                  <a:path w="256091" h="51218">
                    <a:moveTo>
                      <a:pt x="250865" y="35041"/>
                    </a:moveTo>
                    <a:lnTo>
                      <a:pt x="250256" y="41843"/>
                    </a:lnTo>
                    <a:lnTo>
                      <a:pt x="13895" y="20696"/>
                    </a:lnTo>
                    <a:lnTo>
                      <a:pt x="14503" y="13894"/>
                    </a:lnTo>
                    <a:close/>
                  </a:path>
                </a:pathLst>
              </a:custGeom>
              <a:solidFill>
                <a:srgbClr val="AEB1B5">
                  <a:alpha val="100000"/>
                </a:srgbClr>
              </a:solidFill>
              <a:ln>
                <a:prstDash val="solid"/>
                <a:headEnd type="none"/>
                <a:tailEnd type="none"/>
              </a:ln>
            </p:spPr>
          </p:sp>
          <p:sp>
            <p:nvSpPr>
              <p:cNvPr id="263" name="AutoShape 263"/>
              <p:cNvSpPr/>
              <p:nvPr/>
            </p:nvSpPr>
            <p:spPr>
              <a:xfrm>
                <a:off x="8386017" y="6603617"/>
                <a:ext cx="256091" cy="51218"/>
              </a:xfrm>
              <a:custGeom>
                <a:avLst/>
                <a:gdLst/>
                <a:ahLst/>
                <a:cxnLst/>
                <a:rect l="l" t="t" r="r" b="b"/>
                <a:pathLst>
                  <a:path w="256091" h="51218">
                    <a:moveTo>
                      <a:pt x="12805" y="17926"/>
                    </a:moveTo>
                    <a:lnTo>
                      <a:pt x="12805" y="12805"/>
                    </a:lnTo>
                    <a:lnTo>
                      <a:pt x="248409" y="34999"/>
                    </a:lnTo>
                    <a:lnTo>
                      <a:pt x="243287" y="38414"/>
                    </a:lnTo>
                    <a:close/>
                  </a:path>
                </a:pathLst>
              </a:custGeom>
              <a:solidFill>
                <a:srgbClr val="DBDCDD">
                  <a:alpha val="100000"/>
                </a:srgbClr>
              </a:solidFill>
              <a:ln>
                <a:prstDash val="solid"/>
                <a:headEnd type="none"/>
                <a:tailEnd type="none"/>
              </a:ln>
            </p:spPr>
          </p:sp>
          <p:sp>
            <p:nvSpPr>
              <p:cNvPr id="264" name="AutoShape 264"/>
              <p:cNvSpPr/>
              <p:nvPr/>
            </p:nvSpPr>
            <p:spPr>
              <a:xfrm>
                <a:off x="8368944" y="6603617"/>
                <a:ext cx="34145" cy="34145"/>
              </a:xfrm>
              <a:custGeom>
                <a:avLst/>
                <a:gdLst/>
                <a:ahLst/>
                <a:cxnLst/>
                <a:rect l="l" t="t" r="r" b="b"/>
                <a:pathLst>
                  <a:path w="34145" h="34145">
                    <a:moveTo>
                      <a:pt x="12805" y="23048"/>
                    </a:moveTo>
                    <a:lnTo>
                      <a:pt x="29877" y="12805"/>
                    </a:lnTo>
                    <a:lnTo>
                      <a:pt x="29877" y="17926"/>
                    </a:lnTo>
                    <a:close/>
                  </a:path>
                </a:pathLst>
              </a:custGeom>
              <a:solidFill>
                <a:srgbClr val="DBDCDD">
                  <a:alpha val="100000"/>
                </a:srgbClr>
              </a:solidFill>
              <a:ln>
                <a:prstDash val="solid"/>
                <a:headEnd type="none"/>
                <a:tailEnd type="none"/>
              </a:ln>
            </p:spPr>
          </p:sp>
          <p:sp>
            <p:nvSpPr>
              <p:cNvPr id="265" name="AutoShape 265"/>
              <p:cNvSpPr/>
              <p:nvPr/>
            </p:nvSpPr>
            <p:spPr>
              <a:xfrm>
                <a:off x="8368944" y="6613861"/>
                <a:ext cx="34145" cy="34145"/>
              </a:xfrm>
              <a:custGeom>
                <a:avLst/>
                <a:gdLst/>
                <a:ahLst/>
                <a:cxnLst/>
                <a:rect l="l" t="t" r="r" b="b"/>
                <a:pathLst>
                  <a:path w="34145" h="34145">
                    <a:moveTo>
                      <a:pt x="12805" y="12805"/>
                    </a:moveTo>
                    <a:lnTo>
                      <a:pt x="28170" y="19634"/>
                    </a:lnTo>
                    <a:lnTo>
                      <a:pt x="28170" y="26463"/>
                    </a:lnTo>
                    <a:close/>
                  </a:path>
                </a:pathLst>
              </a:custGeom>
              <a:solidFill>
                <a:srgbClr val="AEB1B5">
                  <a:alpha val="100000"/>
                </a:srgbClr>
              </a:solidFill>
              <a:ln>
                <a:prstDash val="solid"/>
                <a:headEnd type="none"/>
                <a:tailEnd type="none"/>
              </a:ln>
            </p:spPr>
          </p:sp>
          <p:sp>
            <p:nvSpPr>
              <p:cNvPr id="266" name="AutoShape 266"/>
              <p:cNvSpPr/>
              <p:nvPr/>
            </p:nvSpPr>
            <p:spPr>
              <a:xfrm>
                <a:off x="8384736" y="6600203"/>
                <a:ext cx="256091" cy="68291"/>
              </a:xfrm>
              <a:custGeom>
                <a:avLst/>
                <a:gdLst/>
                <a:ahLst/>
                <a:cxnLst/>
                <a:rect l="l" t="t" r="r" b="b"/>
                <a:pathLst>
                  <a:path w="256091" h="68290">
                    <a:moveTo>
                      <a:pt x="230909" y="62315"/>
                    </a:moveTo>
                    <a:cubicBezTo>
                      <a:pt x="230909" y="62315"/>
                      <a:pt x="230909" y="62315"/>
                      <a:pt x="230909" y="62315"/>
                    </a:cubicBezTo>
                    <a:lnTo>
                      <a:pt x="247982" y="33292"/>
                    </a:lnTo>
                    <a:cubicBezTo>
                      <a:pt x="247982" y="31585"/>
                      <a:pt x="249689" y="31585"/>
                      <a:pt x="251396" y="33292"/>
                    </a:cubicBezTo>
                    <a:cubicBezTo>
                      <a:pt x="253104" y="33292"/>
                      <a:pt x="253104" y="34999"/>
                      <a:pt x="251396" y="36706"/>
                    </a:cubicBezTo>
                    <a:lnTo>
                      <a:pt x="234323" y="65730"/>
                    </a:lnTo>
                    <a:cubicBezTo>
                      <a:pt x="234323" y="67438"/>
                      <a:pt x="232616" y="67438"/>
                      <a:pt x="230909" y="65730"/>
                    </a:cubicBezTo>
                    <a:cubicBezTo>
                      <a:pt x="230909" y="64023"/>
                      <a:pt x="230909" y="64023"/>
                      <a:pt x="230909" y="62315"/>
                    </a:cubicBezTo>
                    <a:close/>
                    <a:moveTo>
                      <a:pt x="217251" y="64023"/>
                    </a:moveTo>
                    <a:cubicBezTo>
                      <a:pt x="218958" y="64023"/>
                      <a:pt x="218958" y="64023"/>
                      <a:pt x="220665" y="64023"/>
                    </a:cubicBezTo>
                    <a:lnTo>
                      <a:pt x="237738" y="34999"/>
                    </a:lnTo>
                    <a:cubicBezTo>
                      <a:pt x="237738" y="33292"/>
                      <a:pt x="237738" y="33292"/>
                      <a:pt x="237738" y="31585"/>
                    </a:cubicBezTo>
                    <a:cubicBezTo>
                      <a:pt x="236031" y="31585"/>
                      <a:pt x="236031" y="31585"/>
                      <a:pt x="234323" y="31585"/>
                    </a:cubicBezTo>
                    <a:lnTo>
                      <a:pt x="217251" y="60609"/>
                    </a:lnTo>
                    <a:cubicBezTo>
                      <a:pt x="217251" y="60609"/>
                      <a:pt x="217251" y="60609"/>
                      <a:pt x="217251" y="62315"/>
                    </a:cubicBezTo>
                    <a:cubicBezTo>
                      <a:pt x="215544" y="62315"/>
                      <a:pt x="215544" y="62315"/>
                      <a:pt x="217251" y="64023"/>
                    </a:cubicBezTo>
                    <a:close/>
                    <a:moveTo>
                      <a:pt x="201885" y="62315"/>
                    </a:moveTo>
                    <a:cubicBezTo>
                      <a:pt x="203592" y="62315"/>
                      <a:pt x="203592" y="62315"/>
                      <a:pt x="205300" y="62315"/>
                    </a:cubicBezTo>
                    <a:lnTo>
                      <a:pt x="222373" y="33292"/>
                    </a:lnTo>
                    <a:cubicBezTo>
                      <a:pt x="222373" y="31585"/>
                      <a:pt x="222373" y="31585"/>
                      <a:pt x="222373" y="29877"/>
                    </a:cubicBezTo>
                    <a:cubicBezTo>
                      <a:pt x="220665" y="29877"/>
                      <a:pt x="220665" y="29877"/>
                      <a:pt x="218958" y="29877"/>
                    </a:cubicBezTo>
                    <a:lnTo>
                      <a:pt x="201885" y="58901"/>
                    </a:lnTo>
                    <a:cubicBezTo>
                      <a:pt x="201885" y="58901"/>
                      <a:pt x="201885" y="58901"/>
                      <a:pt x="201885" y="60609"/>
                    </a:cubicBezTo>
                    <a:cubicBezTo>
                      <a:pt x="201885" y="60609"/>
                      <a:pt x="201885" y="62315"/>
                      <a:pt x="201885" y="62315"/>
                    </a:cubicBezTo>
                    <a:close/>
                    <a:moveTo>
                      <a:pt x="188227" y="60609"/>
                    </a:moveTo>
                    <a:cubicBezTo>
                      <a:pt x="189934" y="60609"/>
                      <a:pt x="189934" y="60609"/>
                      <a:pt x="191642" y="60609"/>
                    </a:cubicBezTo>
                    <a:lnTo>
                      <a:pt x="208714" y="31585"/>
                    </a:lnTo>
                    <a:cubicBezTo>
                      <a:pt x="208714" y="29877"/>
                      <a:pt x="208714" y="29877"/>
                      <a:pt x="208714" y="28170"/>
                    </a:cubicBezTo>
                    <a:cubicBezTo>
                      <a:pt x="207007" y="28170"/>
                      <a:pt x="207007" y="28170"/>
                      <a:pt x="205300" y="28170"/>
                    </a:cubicBezTo>
                    <a:lnTo>
                      <a:pt x="188227" y="57194"/>
                    </a:lnTo>
                    <a:cubicBezTo>
                      <a:pt x="188227" y="57194"/>
                      <a:pt x="188227" y="57194"/>
                      <a:pt x="188227" y="58901"/>
                    </a:cubicBezTo>
                    <a:cubicBezTo>
                      <a:pt x="186520" y="58901"/>
                      <a:pt x="186520" y="60609"/>
                      <a:pt x="188227" y="60609"/>
                    </a:cubicBezTo>
                    <a:close/>
                    <a:moveTo>
                      <a:pt x="172862" y="58901"/>
                    </a:moveTo>
                    <a:cubicBezTo>
                      <a:pt x="174569" y="58901"/>
                      <a:pt x="174569" y="58901"/>
                      <a:pt x="176276" y="58901"/>
                    </a:cubicBezTo>
                    <a:lnTo>
                      <a:pt x="193349" y="29877"/>
                    </a:lnTo>
                    <a:cubicBezTo>
                      <a:pt x="193349" y="28170"/>
                      <a:pt x="193349" y="28170"/>
                      <a:pt x="193349" y="26463"/>
                    </a:cubicBezTo>
                    <a:cubicBezTo>
                      <a:pt x="191642" y="26463"/>
                      <a:pt x="191642" y="26463"/>
                      <a:pt x="189934" y="26463"/>
                    </a:cubicBezTo>
                    <a:lnTo>
                      <a:pt x="172862" y="55486"/>
                    </a:lnTo>
                    <a:cubicBezTo>
                      <a:pt x="172862" y="55486"/>
                      <a:pt x="172862" y="55486"/>
                      <a:pt x="172862" y="57194"/>
                    </a:cubicBezTo>
                    <a:cubicBezTo>
                      <a:pt x="172862" y="58901"/>
                      <a:pt x="172862" y="58901"/>
                      <a:pt x="172862" y="58901"/>
                    </a:cubicBezTo>
                    <a:close/>
                    <a:moveTo>
                      <a:pt x="159203" y="58901"/>
                    </a:moveTo>
                    <a:cubicBezTo>
                      <a:pt x="160911" y="58901"/>
                      <a:pt x="160911" y="58901"/>
                      <a:pt x="162618" y="58901"/>
                    </a:cubicBezTo>
                    <a:lnTo>
                      <a:pt x="179691" y="29877"/>
                    </a:lnTo>
                    <a:cubicBezTo>
                      <a:pt x="179691" y="28170"/>
                      <a:pt x="179691" y="28170"/>
                      <a:pt x="179691" y="26463"/>
                    </a:cubicBezTo>
                    <a:cubicBezTo>
                      <a:pt x="177983" y="26463"/>
                      <a:pt x="177983" y="26463"/>
                      <a:pt x="176276" y="26463"/>
                    </a:cubicBezTo>
                    <a:lnTo>
                      <a:pt x="159203" y="55486"/>
                    </a:lnTo>
                    <a:cubicBezTo>
                      <a:pt x="159203" y="55486"/>
                      <a:pt x="159203" y="55486"/>
                      <a:pt x="159203" y="57194"/>
                    </a:cubicBezTo>
                    <a:cubicBezTo>
                      <a:pt x="157496" y="57194"/>
                      <a:pt x="157496" y="57194"/>
                      <a:pt x="159203" y="58901"/>
                    </a:cubicBezTo>
                    <a:close/>
                    <a:moveTo>
                      <a:pt x="143838" y="57194"/>
                    </a:moveTo>
                    <a:cubicBezTo>
                      <a:pt x="145545" y="57194"/>
                      <a:pt x="145545" y="57194"/>
                      <a:pt x="147253" y="57194"/>
                    </a:cubicBezTo>
                    <a:lnTo>
                      <a:pt x="164325" y="28170"/>
                    </a:lnTo>
                    <a:cubicBezTo>
                      <a:pt x="164325" y="26463"/>
                      <a:pt x="164325" y="26463"/>
                      <a:pt x="164325" y="24756"/>
                    </a:cubicBezTo>
                    <a:cubicBezTo>
                      <a:pt x="162618" y="24756"/>
                      <a:pt x="162618" y="24756"/>
                      <a:pt x="160911" y="24756"/>
                    </a:cubicBezTo>
                    <a:lnTo>
                      <a:pt x="143838" y="53779"/>
                    </a:lnTo>
                    <a:cubicBezTo>
                      <a:pt x="143838" y="53779"/>
                      <a:pt x="143838" y="53779"/>
                      <a:pt x="143838" y="55486"/>
                    </a:cubicBezTo>
                    <a:cubicBezTo>
                      <a:pt x="143838" y="55486"/>
                      <a:pt x="143838" y="57194"/>
                      <a:pt x="143838" y="57194"/>
                    </a:cubicBezTo>
                    <a:close/>
                    <a:moveTo>
                      <a:pt x="130180" y="55486"/>
                    </a:moveTo>
                    <a:cubicBezTo>
                      <a:pt x="131887" y="55486"/>
                      <a:pt x="131887" y="55486"/>
                      <a:pt x="133594" y="55486"/>
                    </a:cubicBezTo>
                    <a:lnTo>
                      <a:pt x="150667" y="26463"/>
                    </a:lnTo>
                    <a:cubicBezTo>
                      <a:pt x="150667" y="24756"/>
                      <a:pt x="150667" y="24756"/>
                      <a:pt x="150667" y="23048"/>
                    </a:cubicBezTo>
                    <a:cubicBezTo>
                      <a:pt x="148960" y="23048"/>
                      <a:pt x="148960" y="23048"/>
                      <a:pt x="147253" y="23048"/>
                    </a:cubicBezTo>
                    <a:lnTo>
                      <a:pt x="130180" y="52072"/>
                    </a:lnTo>
                    <a:cubicBezTo>
                      <a:pt x="130180" y="52072"/>
                      <a:pt x="130180" y="52072"/>
                      <a:pt x="130180" y="53779"/>
                    </a:cubicBezTo>
                    <a:cubicBezTo>
                      <a:pt x="128472" y="53779"/>
                      <a:pt x="128472" y="55486"/>
                      <a:pt x="130180" y="55486"/>
                    </a:cubicBezTo>
                    <a:close/>
                    <a:moveTo>
                      <a:pt x="114814" y="53779"/>
                    </a:moveTo>
                    <a:cubicBezTo>
                      <a:pt x="116522" y="53779"/>
                      <a:pt x="116522" y="53779"/>
                      <a:pt x="118229" y="53779"/>
                    </a:cubicBezTo>
                    <a:lnTo>
                      <a:pt x="135301" y="24756"/>
                    </a:lnTo>
                    <a:cubicBezTo>
                      <a:pt x="135301" y="23048"/>
                      <a:pt x="135301" y="23048"/>
                      <a:pt x="135301" y="21341"/>
                    </a:cubicBezTo>
                    <a:cubicBezTo>
                      <a:pt x="133594" y="21341"/>
                      <a:pt x="133594" y="21341"/>
                      <a:pt x="131887" y="21341"/>
                    </a:cubicBezTo>
                    <a:lnTo>
                      <a:pt x="114814" y="50365"/>
                    </a:lnTo>
                    <a:cubicBezTo>
                      <a:pt x="114814" y="50365"/>
                      <a:pt x="114814" y="50365"/>
                      <a:pt x="114814" y="52072"/>
                    </a:cubicBezTo>
                    <a:cubicBezTo>
                      <a:pt x="114814" y="53779"/>
                      <a:pt x="114814" y="53779"/>
                      <a:pt x="114814" y="53779"/>
                    </a:cubicBezTo>
                    <a:close/>
                    <a:moveTo>
                      <a:pt x="101156" y="53779"/>
                    </a:moveTo>
                    <a:cubicBezTo>
                      <a:pt x="102863" y="53779"/>
                      <a:pt x="102863" y="53779"/>
                      <a:pt x="104571" y="53779"/>
                    </a:cubicBezTo>
                    <a:lnTo>
                      <a:pt x="121643" y="24756"/>
                    </a:lnTo>
                    <a:cubicBezTo>
                      <a:pt x="121643" y="23048"/>
                      <a:pt x="121643" y="23048"/>
                      <a:pt x="121643" y="21341"/>
                    </a:cubicBezTo>
                    <a:cubicBezTo>
                      <a:pt x="119936" y="21341"/>
                      <a:pt x="119936" y="21341"/>
                      <a:pt x="118229" y="21341"/>
                    </a:cubicBezTo>
                    <a:lnTo>
                      <a:pt x="101156" y="50365"/>
                    </a:lnTo>
                    <a:cubicBezTo>
                      <a:pt x="101156" y="50365"/>
                      <a:pt x="101156" y="50365"/>
                      <a:pt x="101156" y="52072"/>
                    </a:cubicBezTo>
                    <a:cubicBezTo>
                      <a:pt x="99449" y="52072"/>
                      <a:pt x="99449" y="52072"/>
                      <a:pt x="101156" y="53779"/>
                    </a:cubicBezTo>
                    <a:close/>
                    <a:moveTo>
                      <a:pt x="85791" y="52072"/>
                    </a:moveTo>
                    <a:cubicBezTo>
                      <a:pt x="87498" y="52072"/>
                      <a:pt x="87498" y="52072"/>
                      <a:pt x="89205" y="52072"/>
                    </a:cubicBezTo>
                    <a:lnTo>
                      <a:pt x="106278" y="23048"/>
                    </a:lnTo>
                    <a:cubicBezTo>
                      <a:pt x="106278" y="21341"/>
                      <a:pt x="106278" y="21341"/>
                      <a:pt x="106278" y="19634"/>
                    </a:cubicBezTo>
                    <a:cubicBezTo>
                      <a:pt x="104571" y="19634"/>
                      <a:pt x="104571" y="19634"/>
                      <a:pt x="102863" y="19634"/>
                    </a:cubicBezTo>
                    <a:lnTo>
                      <a:pt x="85791" y="48657"/>
                    </a:lnTo>
                    <a:cubicBezTo>
                      <a:pt x="85791" y="48657"/>
                      <a:pt x="85791" y="48657"/>
                      <a:pt x="85791" y="50365"/>
                    </a:cubicBezTo>
                    <a:cubicBezTo>
                      <a:pt x="85791" y="50365"/>
                      <a:pt x="85791" y="52072"/>
                      <a:pt x="85791" y="52072"/>
                    </a:cubicBezTo>
                    <a:close/>
                    <a:moveTo>
                      <a:pt x="72132" y="50365"/>
                    </a:moveTo>
                    <a:cubicBezTo>
                      <a:pt x="73840" y="50365"/>
                      <a:pt x="73840" y="50365"/>
                      <a:pt x="75547" y="50365"/>
                    </a:cubicBezTo>
                    <a:lnTo>
                      <a:pt x="92620" y="21341"/>
                    </a:lnTo>
                    <a:cubicBezTo>
                      <a:pt x="92620" y="19634"/>
                      <a:pt x="92620" y="19634"/>
                      <a:pt x="92620" y="17927"/>
                    </a:cubicBezTo>
                    <a:cubicBezTo>
                      <a:pt x="90912" y="17927"/>
                      <a:pt x="90912" y="17927"/>
                      <a:pt x="89205" y="17927"/>
                    </a:cubicBezTo>
                    <a:lnTo>
                      <a:pt x="72132" y="46950"/>
                    </a:lnTo>
                    <a:cubicBezTo>
                      <a:pt x="72132" y="46950"/>
                      <a:pt x="72132" y="46950"/>
                      <a:pt x="72132" y="48657"/>
                    </a:cubicBezTo>
                    <a:cubicBezTo>
                      <a:pt x="70425" y="48657"/>
                      <a:pt x="70425" y="50365"/>
                      <a:pt x="72132" y="50365"/>
                    </a:cubicBezTo>
                    <a:close/>
                    <a:moveTo>
                      <a:pt x="56767" y="48657"/>
                    </a:moveTo>
                    <a:cubicBezTo>
                      <a:pt x="58474" y="48657"/>
                      <a:pt x="58474" y="48657"/>
                      <a:pt x="60181" y="48657"/>
                    </a:cubicBezTo>
                    <a:lnTo>
                      <a:pt x="77254" y="19634"/>
                    </a:lnTo>
                    <a:cubicBezTo>
                      <a:pt x="77254" y="17927"/>
                      <a:pt x="77254" y="17927"/>
                      <a:pt x="77254" y="16219"/>
                    </a:cubicBezTo>
                    <a:cubicBezTo>
                      <a:pt x="75547" y="16219"/>
                      <a:pt x="75547" y="16219"/>
                      <a:pt x="73840" y="16219"/>
                    </a:cubicBezTo>
                    <a:lnTo>
                      <a:pt x="56767" y="45243"/>
                    </a:lnTo>
                    <a:cubicBezTo>
                      <a:pt x="56767" y="45243"/>
                      <a:pt x="56767" y="45243"/>
                      <a:pt x="56767" y="46950"/>
                    </a:cubicBezTo>
                    <a:cubicBezTo>
                      <a:pt x="56767" y="48657"/>
                      <a:pt x="56767" y="48657"/>
                      <a:pt x="56767" y="48657"/>
                    </a:cubicBezTo>
                    <a:close/>
                    <a:moveTo>
                      <a:pt x="43109" y="48657"/>
                    </a:moveTo>
                    <a:cubicBezTo>
                      <a:pt x="44816" y="48657"/>
                      <a:pt x="44816" y="48657"/>
                      <a:pt x="46523" y="48657"/>
                    </a:cubicBezTo>
                    <a:lnTo>
                      <a:pt x="63596" y="19634"/>
                    </a:lnTo>
                    <a:cubicBezTo>
                      <a:pt x="63596" y="17927"/>
                      <a:pt x="63596" y="17927"/>
                      <a:pt x="63596" y="16219"/>
                    </a:cubicBezTo>
                    <a:cubicBezTo>
                      <a:pt x="61889" y="16219"/>
                      <a:pt x="61889" y="16219"/>
                      <a:pt x="60181" y="16219"/>
                    </a:cubicBezTo>
                    <a:lnTo>
                      <a:pt x="43109" y="45243"/>
                    </a:lnTo>
                    <a:cubicBezTo>
                      <a:pt x="43109" y="45243"/>
                      <a:pt x="43109" y="45243"/>
                      <a:pt x="43109" y="46950"/>
                    </a:cubicBezTo>
                    <a:cubicBezTo>
                      <a:pt x="41401" y="46950"/>
                      <a:pt x="41401" y="46950"/>
                      <a:pt x="43109" y="48657"/>
                    </a:cubicBezTo>
                    <a:close/>
                    <a:moveTo>
                      <a:pt x="27743" y="46950"/>
                    </a:moveTo>
                    <a:cubicBezTo>
                      <a:pt x="29450" y="46950"/>
                      <a:pt x="29450" y="46950"/>
                      <a:pt x="31158" y="46950"/>
                    </a:cubicBezTo>
                    <a:lnTo>
                      <a:pt x="48231" y="17927"/>
                    </a:lnTo>
                    <a:cubicBezTo>
                      <a:pt x="48231" y="16219"/>
                      <a:pt x="48231" y="16219"/>
                      <a:pt x="48231" y="14512"/>
                    </a:cubicBezTo>
                    <a:cubicBezTo>
                      <a:pt x="46523" y="14512"/>
                      <a:pt x="46523" y="14512"/>
                      <a:pt x="44816" y="14512"/>
                    </a:cubicBezTo>
                    <a:lnTo>
                      <a:pt x="27743" y="43536"/>
                    </a:lnTo>
                    <a:cubicBezTo>
                      <a:pt x="27743" y="43536"/>
                      <a:pt x="27743" y="43536"/>
                      <a:pt x="27743" y="45243"/>
                    </a:cubicBezTo>
                    <a:cubicBezTo>
                      <a:pt x="26036" y="45243"/>
                      <a:pt x="27743" y="46950"/>
                      <a:pt x="27743" y="46950"/>
                    </a:cubicBezTo>
                    <a:close/>
                    <a:moveTo>
                      <a:pt x="14085" y="45243"/>
                    </a:moveTo>
                    <a:cubicBezTo>
                      <a:pt x="15792" y="45243"/>
                      <a:pt x="15792" y="45243"/>
                      <a:pt x="17500" y="45243"/>
                    </a:cubicBezTo>
                    <a:lnTo>
                      <a:pt x="34572" y="16219"/>
                    </a:lnTo>
                    <a:cubicBezTo>
                      <a:pt x="34572" y="14512"/>
                      <a:pt x="34572" y="14512"/>
                      <a:pt x="34572" y="12805"/>
                    </a:cubicBezTo>
                    <a:cubicBezTo>
                      <a:pt x="32865" y="12805"/>
                      <a:pt x="32865" y="12805"/>
                      <a:pt x="31158" y="12805"/>
                    </a:cubicBezTo>
                    <a:lnTo>
                      <a:pt x="14085" y="41828"/>
                    </a:lnTo>
                    <a:cubicBezTo>
                      <a:pt x="14085" y="41828"/>
                      <a:pt x="14085" y="41828"/>
                      <a:pt x="14085" y="43536"/>
                    </a:cubicBezTo>
                    <a:cubicBezTo>
                      <a:pt x="12378" y="43536"/>
                      <a:pt x="12378" y="45243"/>
                      <a:pt x="14085" y="45243"/>
                    </a:cubicBezTo>
                    <a:close/>
                  </a:path>
                </a:pathLst>
              </a:custGeom>
              <a:solidFill>
                <a:srgbClr val="AEB1B5">
                  <a:alpha val="100000"/>
                </a:srgbClr>
              </a:solidFill>
              <a:ln>
                <a:prstDash val="solid"/>
                <a:headEnd type="none"/>
                <a:tailEnd type="none"/>
              </a:ln>
            </p:spPr>
          </p:sp>
          <p:sp>
            <p:nvSpPr>
              <p:cNvPr id="267" name="AutoShape 267"/>
              <p:cNvSpPr/>
              <p:nvPr/>
            </p:nvSpPr>
            <p:spPr>
              <a:xfrm>
                <a:off x="8618206" y="6593374"/>
                <a:ext cx="51218" cy="102436"/>
              </a:xfrm>
              <a:custGeom>
                <a:avLst/>
                <a:gdLst/>
                <a:ahLst/>
                <a:cxnLst/>
                <a:rect l="l" t="t" r="r" b="b"/>
                <a:pathLst>
                  <a:path w="51218" h="102436">
                    <a:moveTo>
                      <a:pt x="31585" y="94754"/>
                    </a:moveTo>
                    <a:lnTo>
                      <a:pt x="38414" y="19634"/>
                    </a:lnTo>
                    <a:cubicBezTo>
                      <a:pt x="38414" y="17926"/>
                      <a:pt x="36707" y="14512"/>
                      <a:pt x="34999" y="14512"/>
                    </a:cubicBezTo>
                    <a:lnTo>
                      <a:pt x="24756" y="12805"/>
                    </a:lnTo>
                    <a:cubicBezTo>
                      <a:pt x="23048" y="12805"/>
                      <a:pt x="19634" y="14512"/>
                      <a:pt x="19634" y="16219"/>
                    </a:cubicBezTo>
                    <a:lnTo>
                      <a:pt x="12805" y="91339"/>
                    </a:lnTo>
                    <a:cubicBezTo>
                      <a:pt x="12805" y="93047"/>
                      <a:pt x="14512" y="96461"/>
                      <a:pt x="16219" y="96461"/>
                    </a:cubicBezTo>
                    <a:lnTo>
                      <a:pt x="26463" y="98168"/>
                    </a:lnTo>
                    <a:cubicBezTo>
                      <a:pt x="29877" y="99876"/>
                      <a:pt x="31585" y="98168"/>
                      <a:pt x="31585" y="94754"/>
                    </a:cubicBezTo>
                    <a:close/>
                  </a:path>
                </a:pathLst>
              </a:custGeom>
              <a:solidFill>
                <a:srgbClr val="C3C6CB">
                  <a:alpha val="100000"/>
                </a:srgbClr>
              </a:solidFill>
              <a:ln>
                <a:prstDash val="solid"/>
                <a:headEnd type="none"/>
                <a:tailEnd type="none"/>
              </a:ln>
            </p:spPr>
          </p:sp>
          <p:sp>
            <p:nvSpPr>
              <p:cNvPr id="268" name="AutoShape 268"/>
              <p:cNvSpPr/>
              <p:nvPr/>
            </p:nvSpPr>
            <p:spPr>
              <a:xfrm>
                <a:off x="8626742" y="6595081"/>
                <a:ext cx="34145" cy="102436"/>
              </a:xfrm>
              <a:custGeom>
                <a:avLst/>
                <a:gdLst/>
                <a:ahLst/>
                <a:cxnLst/>
                <a:rect l="l" t="t" r="r" b="b"/>
                <a:pathLst>
                  <a:path w="34145" h="102436">
                    <a:moveTo>
                      <a:pt x="26463" y="23048"/>
                    </a:moveTo>
                    <a:lnTo>
                      <a:pt x="21341" y="87925"/>
                    </a:lnTo>
                    <a:cubicBezTo>
                      <a:pt x="21341" y="93046"/>
                      <a:pt x="17926" y="96461"/>
                      <a:pt x="12805" y="96461"/>
                    </a:cubicBezTo>
                    <a:cubicBezTo>
                      <a:pt x="12805" y="96461"/>
                      <a:pt x="14512" y="96461"/>
                      <a:pt x="14512" y="96461"/>
                    </a:cubicBezTo>
                    <a:cubicBezTo>
                      <a:pt x="19634" y="96461"/>
                      <a:pt x="24756" y="93046"/>
                      <a:pt x="24756" y="87925"/>
                    </a:cubicBezTo>
                    <a:lnTo>
                      <a:pt x="29877" y="23048"/>
                    </a:lnTo>
                    <a:cubicBezTo>
                      <a:pt x="29877" y="17926"/>
                      <a:pt x="26463" y="12805"/>
                      <a:pt x="21341" y="12805"/>
                    </a:cubicBezTo>
                    <a:cubicBezTo>
                      <a:pt x="21341" y="12805"/>
                      <a:pt x="19634" y="12805"/>
                      <a:pt x="19634" y="12805"/>
                    </a:cubicBezTo>
                    <a:cubicBezTo>
                      <a:pt x="23048" y="14512"/>
                      <a:pt x="26463" y="17926"/>
                      <a:pt x="26463" y="23048"/>
                    </a:cubicBezTo>
                    <a:close/>
                  </a:path>
                </a:pathLst>
              </a:custGeom>
              <a:solidFill>
                <a:srgbClr val="DBDCDD">
                  <a:alpha val="100000"/>
                </a:srgbClr>
              </a:solidFill>
              <a:ln>
                <a:prstDash val="solid"/>
                <a:headEnd type="none"/>
                <a:tailEnd type="none"/>
              </a:ln>
            </p:spPr>
          </p:sp>
          <p:sp>
            <p:nvSpPr>
              <p:cNvPr id="269" name="AutoShape 269"/>
              <p:cNvSpPr/>
              <p:nvPr/>
            </p:nvSpPr>
            <p:spPr>
              <a:xfrm>
                <a:off x="8618206" y="6596788"/>
                <a:ext cx="34145" cy="102436"/>
              </a:xfrm>
              <a:custGeom>
                <a:avLst/>
                <a:gdLst/>
                <a:ahLst/>
                <a:cxnLst/>
                <a:rect l="l" t="t" r="r" b="b"/>
                <a:pathLst>
                  <a:path w="34145" h="102436">
                    <a:moveTo>
                      <a:pt x="19634" y="86217"/>
                    </a:moveTo>
                    <a:lnTo>
                      <a:pt x="24756" y="21341"/>
                    </a:lnTo>
                    <a:cubicBezTo>
                      <a:pt x="24756" y="16219"/>
                      <a:pt x="28170" y="14511"/>
                      <a:pt x="31585" y="12805"/>
                    </a:cubicBezTo>
                    <a:cubicBezTo>
                      <a:pt x="29877" y="12805"/>
                      <a:pt x="29877" y="12805"/>
                      <a:pt x="28170" y="12805"/>
                    </a:cubicBezTo>
                    <a:cubicBezTo>
                      <a:pt x="23048" y="12805"/>
                      <a:pt x="17926" y="16219"/>
                      <a:pt x="17926" y="21341"/>
                    </a:cubicBezTo>
                    <a:lnTo>
                      <a:pt x="12805" y="86217"/>
                    </a:lnTo>
                    <a:cubicBezTo>
                      <a:pt x="12805" y="91339"/>
                      <a:pt x="16219" y="96461"/>
                      <a:pt x="21341" y="96461"/>
                    </a:cubicBezTo>
                    <a:cubicBezTo>
                      <a:pt x="23048" y="96461"/>
                      <a:pt x="23048" y="96461"/>
                      <a:pt x="24756" y="96461"/>
                    </a:cubicBezTo>
                    <a:cubicBezTo>
                      <a:pt x="21341" y="93046"/>
                      <a:pt x="17926" y="89632"/>
                      <a:pt x="19634" y="86217"/>
                    </a:cubicBezTo>
                    <a:close/>
                  </a:path>
                </a:pathLst>
              </a:custGeom>
              <a:solidFill>
                <a:srgbClr val="AEB1B5">
                  <a:alpha val="100000"/>
                </a:srgbClr>
              </a:solidFill>
              <a:ln>
                <a:prstDash val="solid"/>
                <a:headEnd type="none"/>
                <a:tailEnd type="none"/>
              </a:ln>
            </p:spPr>
          </p:sp>
          <p:sp>
            <p:nvSpPr>
              <p:cNvPr id="270" name="AutoShape 270"/>
              <p:cNvSpPr/>
              <p:nvPr/>
            </p:nvSpPr>
            <p:spPr>
              <a:xfrm>
                <a:off x="7385554" y="6492645"/>
                <a:ext cx="221946" cy="170727"/>
              </a:xfrm>
              <a:custGeom>
                <a:avLst/>
                <a:gdLst/>
                <a:ahLst/>
                <a:cxnLst/>
                <a:rect l="l" t="t" r="r" b="b"/>
                <a:pathLst>
                  <a:path w="221945" h="170727">
                    <a:moveTo>
                      <a:pt x="210849" y="12805"/>
                    </a:moveTo>
                    <a:lnTo>
                      <a:pt x="17926" y="151094"/>
                    </a:lnTo>
                    <a:lnTo>
                      <a:pt x="12805" y="169874"/>
                    </a:lnTo>
                    <a:lnTo>
                      <a:pt x="31585" y="168167"/>
                    </a:lnTo>
                    <a:lnTo>
                      <a:pt x="224507" y="29877"/>
                    </a:lnTo>
                    <a:close/>
                  </a:path>
                </a:pathLst>
              </a:custGeom>
              <a:solidFill>
                <a:srgbClr val="C3C6CB">
                  <a:alpha val="100000"/>
                </a:srgbClr>
              </a:solidFill>
              <a:ln>
                <a:prstDash val="solid"/>
                <a:headEnd type="none"/>
                <a:tailEnd type="none"/>
              </a:ln>
            </p:spPr>
          </p:sp>
          <p:sp>
            <p:nvSpPr>
              <p:cNvPr id="271" name="AutoShape 271"/>
              <p:cNvSpPr/>
              <p:nvPr/>
            </p:nvSpPr>
            <p:spPr>
              <a:xfrm>
                <a:off x="7573603" y="6486490"/>
                <a:ext cx="51218" cy="51218"/>
              </a:xfrm>
              <a:custGeom>
                <a:avLst/>
                <a:gdLst/>
                <a:ahLst/>
                <a:cxnLst/>
                <a:rect l="l" t="t" r="r" b="b"/>
                <a:pathLst>
                  <a:path w="51218" h="51218">
                    <a:moveTo>
                      <a:pt x="17874" y="20869"/>
                    </a:moveTo>
                    <a:lnTo>
                      <a:pt x="22029" y="17874"/>
                    </a:lnTo>
                    <a:lnTo>
                      <a:pt x="35006" y="35878"/>
                    </a:lnTo>
                    <a:lnTo>
                      <a:pt x="30851" y="38873"/>
                    </a:lnTo>
                    <a:close/>
                  </a:path>
                </a:pathLst>
              </a:custGeom>
              <a:solidFill>
                <a:srgbClr val="AEB1B5">
                  <a:alpha val="100000"/>
                </a:srgbClr>
              </a:solidFill>
              <a:ln>
                <a:prstDash val="solid"/>
                <a:headEnd type="none"/>
                <a:tailEnd type="none"/>
              </a:ln>
            </p:spPr>
          </p:sp>
          <p:sp>
            <p:nvSpPr>
              <p:cNvPr id="272" name="AutoShape 272"/>
              <p:cNvSpPr/>
              <p:nvPr/>
            </p:nvSpPr>
            <p:spPr>
              <a:xfrm>
                <a:off x="7396120" y="6500917"/>
                <a:ext cx="221946" cy="170727"/>
              </a:xfrm>
              <a:custGeom>
                <a:avLst/>
                <a:gdLst/>
                <a:ahLst/>
                <a:cxnLst/>
                <a:rect l="l" t="t" r="r" b="b"/>
                <a:pathLst>
                  <a:path w="221945" h="170727">
                    <a:moveTo>
                      <a:pt x="210382" y="17875"/>
                    </a:moveTo>
                    <a:lnTo>
                      <a:pt x="214375" y="23415"/>
                    </a:lnTo>
                    <a:lnTo>
                      <a:pt x="21869" y="162194"/>
                    </a:lnTo>
                    <a:lnTo>
                      <a:pt x="17875" y="156655"/>
                    </a:lnTo>
                    <a:close/>
                  </a:path>
                </a:pathLst>
              </a:custGeom>
              <a:solidFill>
                <a:srgbClr val="AEB1B5">
                  <a:alpha val="100000"/>
                </a:srgbClr>
              </a:solidFill>
              <a:ln>
                <a:prstDash val="solid"/>
                <a:headEnd type="none"/>
                <a:tailEnd type="none"/>
              </a:ln>
            </p:spPr>
          </p:sp>
          <p:sp>
            <p:nvSpPr>
              <p:cNvPr id="273" name="AutoShape 273"/>
              <p:cNvSpPr/>
              <p:nvPr/>
            </p:nvSpPr>
            <p:spPr>
              <a:xfrm>
                <a:off x="7390676" y="6492645"/>
                <a:ext cx="204873" cy="153655"/>
              </a:xfrm>
              <a:custGeom>
                <a:avLst/>
                <a:gdLst/>
                <a:ahLst/>
                <a:cxnLst/>
                <a:rect l="l" t="t" r="r" b="b"/>
                <a:pathLst>
                  <a:path w="204872" h="153654">
                    <a:moveTo>
                      <a:pt x="16219" y="154508"/>
                    </a:moveTo>
                    <a:lnTo>
                      <a:pt x="12805" y="151094"/>
                    </a:lnTo>
                    <a:lnTo>
                      <a:pt x="205727" y="12805"/>
                    </a:lnTo>
                    <a:lnTo>
                      <a:pt x="204019" y="19634"/>
                    </a:lnTo>
                    <a:close/>
                  </a:path>
                </a:pathLst>
              </a:custGeom>
              <a:solidFill>
                <a:srgbClr val="DBDCDD">
                  <a:alpha val="100000"/>
                </a:srgbClr>
              </a:solidFill>
              <a:ln>
                <a:prstDash val="solid"/>
                <a:headEnd type="none"/>
                <a:tailEnd type="none"/>
              </a:ln>
            </p:spPr>
          </p:sp>
          <p:sp>
            <p:nvSpPr>
              <p:cNvPr id="274" name="AutoShape 274"/>
              <p:cNvSpPr/>
              <p:nvPr/>
            </p:nvSpPr>
            <p:spPr>
              <a:xfrm>
                <a:off x="7385554" y="6630934"/>
                <a:ext cx="34145" cy="34145"/>
              </a:xfrm>
              <a:custGeom>
                <a:avLst/>
                <a:gdLst/>
                <a:ahLst/>
                <a:cxnLst/>
                <a:rect l="l" t="t" r="r" b="b"/>
                <a:pathLst>
                  <a:path w="34145" h="34145">
                    <a:moveTo>
                      <a:pt x="12805" y="31584"/>
                    </a:moveTo>
                    <a:lnTo>
                      <a:pt x="17926" y="12805"/>
                    </a:lnTo>
                    <a:lnTo>
                      <a:pt x="21341" y="16219"/>
                    </a:lnTo>
                    <a:close/>
                  </a:path>
                </a:pathLst>
              </a:custGeom>
              <a:solidFill>
                <a:srgbClr val="DBDCDD">
                  <a:alpha val="100000"/>
                </a:srgbClr>
              </a:solidFill>
              <a:ln>
                <a:prstDash val="solid"/>
                <a:headEnd type="none"/>
                <a:tailEnd type="none"/>
              </a:ln>
            </p:spPr>
          </p:sp>
          <p:sp>
            <p:nvSpPr>
              <p:cNvPr id="275" name="AutoShape 275"/>
              <p:cNvSpPr/>
              <p:nvPr/>
            </p:nvSpPr>
            <p:spPr>
              <a:xfrm>
                <a:off x="7385554" y="6642885"/>
                <a:ext cx="34145" cy="17073"/>
              </a:xfrm>
              <a:custGeom>
                <a:avLst/>
                <a:gdLst/>
                <a:ahLst/>
                <a:cxnLst/>
                <a:rect l="l" t="t" r="r" b="b"/>
                <a:pathLst>
                  <a:path w="34145" h="17072">
                    <a:moveTo>
                      <a:pt x="12805" y="19634"/>
                    </a:moveTo>
                    <a:lnTo>
                      <a:pt x="28170" y="12805"/>
                    </a:lnTo>
                    <a:lnTo>
                      <a:pt x="31585" y="17927"/>
                    </a:lnTo>
                    <a:close/>
                  </a:path>
                </a:pathLst>
              </a:custGeom>
              <a:solidFill>
                <a:srgbClr val="AEB1B5">
                  <a:alpha val="100000"/>
                </a:srgbClr>
              </a:solidFill>
              <a:ln>
                <a:prstDash val="solid"/>
                <a:headEnd type="none"/>
                <a:tailEnd type="none"/>
              </a:ln>
            </p:spPr>
          </p:sp>
          <p:sp>
            <p:nvSpPr>
              <p:cNvPr id="276" name="AutoShape 276"/>
              <p:cNvSpPr/>
              <p:nvPr/>
            </p:nvSpPr>
            <p:spPr>
              <a:xfrm>
                <a:off x="7402627" y="6487522"/>
                <a:ext cx="204873" cy="187800"/>
              </a:xfrm>
              <a:custGeom>
                <a:avLst/>
                <a:gdLst/>
                <a:ahLst/>
                <a:cxnLst/>
                <a:rect l="l" t="t" r="r" b="b"/>
                <a:pathLst>
                  <a:path w="204872" h="187800">
                    <a:moveTo>
                      <a:pt x="195483" y="48657"/>
                    </a:moveTo>
                    <a:cubicBezTo>
                      <a:pt x="195483" y="48657"/>
                      <a:pt x="193776" y="48657"/>
                      <a:pt x="195483" y="48657"/>
                    </a:cubicBezTo>
                    <a:lnTo>
                      <a:pt x="188654" y="14512"/>
                    </a:lnTo>
                    <a:cubicBezTo>
                      <a:pt x="188654" y="12805"/>
                      <a:pt x="188654" y="12805"/>
                      <a:pt x="190361" y="12805"/>
                    </a:cubicBezTo>
                    <a:cubicBezTo>
                      <a:pt x="192068" y="12805"/>
                      <a:pt x="192068" y="12805"/>
                      <a:pt x="192068" y="14512"/>
                    </a:cubicBezTo>
                    <a:lnTo>
                      <a:pt x="197190" y="46950"/>
                    </a:lnTo>
                    <a:cubicBezTo>
                      <a:pt x="197190" y="48657"/>
                      <a:pt x="197190" y="48657"/>
                      <a:pt x="195483" y="48657"/>
                    </a:cubicBezTo>
                    <a:cubicBezTo>
                      <a:pt x="195483" y="50365"/>
                      <a:pt x="195483" y="50365"/>
                      <a:pt x="195483" y="48657"/>
                    </a:cubicBezTo>
                    <a:close/>
                    <a:moveTo>
                      <a:pt x="185239" y="58901"/>
                    </a:moveTo>
                    <a:cubicBezTo>
                      <a:pt x="186947" y="58901"/>
                      <a:pt x="186947" y="57194"/>
                      <a:pt x="186947" y="57194"/>
                    </a:cubicBezTo>
                    <a:lnTo>
                      <a:pt x="181825" y="24756"/>
                    </a:lnTo>
                    <a:cubicBezTo>
                      <a:pt x="181825" y="23048"/>
                      <a:pt x="180118" y="23048"/>
                      <a:pt x="180118" y="23048"/>
                    </a:cubicBezTo>
                    <a:cubicBezTo>
                      <a:pt x="178410" y="23048"/>
                      <a:pt x="178410" y="24756"/>
                      <a:pt x="178410" y="24756"/>
                    </a:cubicBezTo>
                    <a:lnTo>
                      <a:pt x="183532" y="57194"/>
                    </a:lnTo>
                    <a:cubicBezTo>
                      <a:pt x="183532" y="57194"/>
                      <a:pt x="183532" y="57194"/>
                      <a:pt x="183532" y="58901"/>
                    </a:cubicBezTo>
                    <a:cubicBezTo>
                      <a:pt x="183532" y="58901"/>
                      <a:pt x="183532" y="58901"/>
                      <a:pt x="185239" y="58901"/>
                    </a:cubicBezTo>
                    <a:close/>
                    <a:moveTo>
                      <a:pt x="173289" y="67438"/>
                    </a:moveTo>
                    <a:cubicBezTo>
                      <a:pt x="174996" y="67438"/>
                      <a:pt x="174996" y="65730"/>
                      <a:pt x="174996" y="65730"/>
                    </a:cubicBezTo>
                    <a:lnTo>
                      <a:pt x="169874" y="33292"/>
                    </a:lnTo>
                    <a:cubicBezTo>
                      <a:pt x="169874" y="31585"/>
                      <a:pt x="168167" y="31585"/>
                      <a:pt x="168167" y="31585"/>
                    </a:cubicBezTo>
                    <a:cubicBezTo>
                      <a:pt x="166459" y="31585"/>
                      <a:pt x="166459" y="33292"/>
                      <a:pt x="166459" y="33292"/>
                    </a:cubicBezTo>
                    <a:lnTo>
                      <a:pt x="171581" y="65730"/>
                    </a:lnTo>
                    <a:cubicBezTo>
                      <a:pt x="171581" y="65730"/>
                      <a:pt x="171581" y="65730"/>
                      <a:pt x="171581" y="67438"/>
                    </a:cubicBezTo>
                    <a:cubicBezTo>
                      <a:pt x="171581" y="67438"/>
                      <a:pt x="173289" y="67438"/>
                      <a:pt x="173289" y="67438"/>
                    </a:cubicBezTo>
                    <a:close/>
                    <a:moveTo>
                      <a:pt x="161337" y="75974"/>
                    </a:moveTo>
                    <a:cubicBezTo>
                      <a:pt x="163045" y="75974"/>
                      <a:pt x="163045" y="74267"/>
                      <a:pt x="163045" y="74267"/>
                    </a:cubicBezTo>
                    <a:lnTo>
                      <a:pt x="157923" y="41828"/>
                    </a:lnTo>
                    <a:cubicBezTo>
                      <a:pt x="157923" y="40121"/>
                      <a:pt x="156216" y="40121"/>
                      <a:pt x="156216" y="40121"/>
                    </a:cubicBezTo>
                    <a:cubicBezTo>
                      <a:pt x="154508" y="40121"/>
                      <a:pt x="154508" y="41828"/>
                      <a:pt x="154508" y="41828"/>
                    </a:cubicBezTo>
                    <a:lnTo>
                      <a:pt x="159630" y="74267"/>
                    </a:lnTo>
                    <a:cubicBezTo>
                      <a:pt x="159630" y="74267"/>
                      <a:pt x="159630" y="74267"/>
                      <a:pt x="159630" y="75974"/>
                    </a:cubicBezTo>
                    <a:cubicBezTo>
                      <a:pt x="159630" y="75974"/>
                      <a:pt x="161337" y="75974"/>
                      <a:pt x="161337" y="75974"/>
                    </a:cubicBezTo>
                    <a:close/>
                    <a:moveTo>
                      <a:pt x="149387" y="84510"/>
                    </a:moveTo>
                    <a:cubicBezTo>
                      <a:pt x="151094" y="84510"/>
                      <a:pt x="151094" y="82803"/>
                      <a:pt x="151094" y="82803"/>
                    </a:cubicBezTo>
                    <a:lnTo>
                      <a:pt x="145972" y="50365"/>
                    </a:lnTo>
                    <a:cubicBezTo>
                      <a:pt x="145972" y="48657"/>
                      <a:pt x="144265" y="48657"/>
                      <a:pt x="144265" y="48657"/>
                    </a:cubicBezTo>
                    <a:cubicBezTo>
                      <a:pt x="142558" y="48657"/>
                      <a:pt x="142558" y="50365"/>
                      <a:pt x="142558" y="50365"/>
                    </a:cubicBezTo>
                    <a:lnTo>
                      <a:pt x="147679" y="82803"/>
                    </a:lnTo>
                    <a:cubicBezTo>
                      <a:pt x="147679" y="82803"/>
                      <a:pt x="147679" y="82803"/>
                      <a:pt x="147679" y="84510"/>
                    </a:cubicBezTo>
                    <a:cubicBezTo>
                      <a:pt x="147679" y="84510"/>
                      <a:pt x="149387" y="84510"/>
                      <a:pt x="149387" y="84510"/>
                    </a:cubicBezTo>
                    <a:close/>
                    <a:moveTo>
                      <a:pt x="137436" y="93047"/>
                    </a:moveTo>
                    <a:cubicBezTo>
                      <a:pt x="139143" y="93047"/>
                      <a:pt x="139143" y="91339"/>
                      <a:pt x="139143" y="91339"/>
                    </a:cubicBezTo>
                    <a:lnTo>
                      <a:pt x="134021" y="58901"/>
                    </a:lnTo>
                    <a:cubicBezTo>
                      <a:pt x="134021" y="57194"/>
                      <a:pt x="132314" y="57194"/>
                      <a:pt x="132314" y="57194"/>
                    </a:cubicBezTo>
                    <a:cubicBezTo>
                      <a:pt x="130607" y="57194"/>
                      <a:pt x="130607" y="58901"/>
                      <a:pt x="130607" y="58901"/>
                    </a:cubicBezTo>
                    <a:lnTo>
                      <a:pt x="135728" y="91339"/>
                    </a:lnTo>
                    <a:cubicBezTo>
                      <a:pt x="135728" y="91339"/>
                      <a:pt x="135728" y="91339"/>
                      <a:pt x="135728" y="93047"/>
                    </a:cubicBezTo>
                    <a:cubicBezTo>
                      <a:pt x="135728" y="93047"/>
                      <a:pt x="137436" y="93047"/>
                      <a:pt x="137436" y="93047"/>
                    </a:cubicBezTo>
                    <a:close/>
                    <a:moveTo>
                      <a:pt x="125485" y="101583"/>
                    </a:moveTo>
                    <a:cubicBezTo>
                      <a:pt x="127192" y="101583"/>
                      <a:pt x="127192" y="99876"/>
                      <a:pt x="127192" y="99876"/>
                    </a:cubicBezTo>
                    <a:lnTo>
                      <a:pt x="122070" y="67438"/>
                    </a:lnTo>
                    <a:cubicBezTo>
                      <a:pt x="122070" y="65730"/>
                      <a:pt x="120363" y="65730"/>
                      <a:pt x="120363" y="65730"/>
                    </a:cubicBezTo>
                    <a:cubicBezTo>
                      <a:pt x="118656" y="65730"/>
                      <a:pt x="118656" y="67438"/>
                      <a:pt x="118656" y="67438"/>
                    </a:cubicBezTo>
                    <a:lnTo>
                      <a:pt x="123777" y="99876"/>
                    </a:lnTo>
                    <a:cubicBezTo>
                      <a:pt x="123777" y="99876"/>
                      <a:pt x="123777" y="99876"/>
                      <a:pt x="123777" y="101583"/>
                    </a:cubicBezTo>
                    <a:cubicBezTo>
                      <a:pt x="123777" y="101583"/>
                      <a:pt x="125485" y="101583"/>
                      <a:pt x="125485" y="101583"/>
                    </a:cubicBezTo>
                    <a:close/>
                    <a:moveTo>
                      <a:pt x="113534" y="110119"/>
                    </a:moveTo>
                    <a:cubicBezTo>
                      <a:pt x="115241" y="110119"/>
                      <a:pt x="115241" y="108412"/>
                      <a:pt x="115241" y="108412"/>
                    </a:cubicBezTo>
                    <a:lnTo>
                      <a:pt x="110119" y="75974"/>
                    </a:lnTo>
                    <a:cubicBezTo>
                      <a:pt x="110119" y="74267"/>
                      <a:pt x="108412" y="74267"/>
                      <a:pt x="108412" y="74267"/>
                    </a:cubicBezTo>
                    <a:cubicBezTo>
                      <a:pt x="106705" y="74267"/>
                      <a:pt x="106705" y="75974"/>
                      <a:pt x="106705" y="75974"/>
                    </a:cubicBezTo>
                    <a:lnTo>
                      <a:pt x="111827" y="108412"/>
                    </a:lnTo>
                    <a:cubicBezTo>
                      <a:pt x="111827" y="108412"/>
                      <a:pt x="111827" y="108412"/>
                      <a:pt x="111827" y="110119"/>
                    </a:cubicBezTo>
                    <a:cubicBezTo>
                      <a:pt x="111827" y="110119"/>
                      <a:pt x="113534" y="110119"/>
                      <a:pt x="113534" y="110119"/>
                    </a:cubicBezTo>
                    <a:close/>
                    <a:moveTo>
                      <a:pt x="101583" y="118656"/>
                    </a:moveTo>
                    <a:cubicBezTo>
                      <a:pt x="103290" y="118656"/>
                      <a:pt x="103290" y="116948"/>
                      <a:pt x="103290" y="116948"/>
                    </a:cubicBezTo>
                    <a:lnTo>
                      <a:pt x="98168" y="84510"/>
                    </a:lnTo>
                    <a:cubicBezTo>
                      <a:pt x="98168" y="82803"/>
                      <a:pt x="96461" y="82803"/>
                      <a:pt x="96461" y="82803"/>
                    </a:cubicBezTo>
                    <a:cubicBezTo>
                      <a:pt x="94754" y="82803"/>
                      <a:pt x="94754" y="84510"/>
                      <a:pt x="94754" y="84510"/>
                    </a:cubicBezTo>
                    <a:lnTo>
                      <a:pt x="99876" y="116948"/>
                    </a:lnTo>
                    <a:cubicBezTo>
                      <a:pt x="99876" y="116948"/>
                      <a:pt x="99876" y="116948"/>
                      <a:pt x="99876" y="118656"/>
                    </a:cubicBezTo>
                    <a:cubicBezTo>
                      <a:pt x="99876" y="118656"/>
                      <a:pt x="101583" y="118656"/>
                      <a:pt x="101583" y="118656"/>
                    </a:cubicBezTo>
                    <a:close/>
                    <a:moveTo>
                      <a:pt x="89632" y="127192"/>
                    </a:moveTo>
                    <a:cubicBezTo>
                      <a:pt x="91339" y="127192"/>
                      <a:pt x="91339" y="125485"/>
                      <a:pt x="91339" y="125485"/>
                    </a:cubicBezTo>
                    <a:lnTo>
                      <a:pt x="86217" y="93047"/>
                    </a:lnTo>
                    <a:cubicBezTo>
                      <a:pt x="86217" y="91339"/>
                      <a:pt x="84510" y="91339"/>
                      <a:pt x="84510" y="91339"/>
                    </a:cubicBezTo>
                    <a:cubicBezTo>
                      <a:pt x="82803" y="91339"/>
                      <a:pt x="82803" y="93047"/>
                      <a:pt x="82803" y="93047"/>
                    </a:cubicBezTo>
                    <a:lnTo>
                      <a:pt x="87925" y="125485"/>
                    </a:lnTo>
                    <a:cubicBezTo>
                      <a:pt x="87925" y="125485"/>
                      <a:pt x="87925" y="125485"/>
                      <a:pt x="87925" y="127192"/>
                    </a:cubicBezTo>
                    <a:cubicBezTo>
                      <a:pt x="89632" y="127192"/>
                      <a:pt x="89632" y="127192"/>
                      <a:pt x="89632" y="127192"/>
                    </a:cubicBezTo>
                    <a:close/>
                    <a:moveTo>
                      <a:pt x="79388" y="135729"/>
                    </a:moveTo>
                    <a:cubicBezTo>
                      <a:pt x="81096" y="135729"/>
                      <a:pt x="81096" y="134021"/>
                      <a:pt x="81096" y="134021"/>
                    </a:cubicBezTo>
                    <a:lnTo>
                      <a:pt x="75974" y="101583"/>
                    </a:lnTo>
                    <a:cubicBezTo>
                      <a:pt x="75974" y="99876"/>
                      <a:pt x="74267" y="99876"/>
                      <a:pt x="74267" y="99876"/>
                    </a:cubicBezTo>
                    <a:cubicBezTo>
                      <a:pt x="72559" y="99876"/>
                      <a:pt x="72559" y="101583"/>
                      <a:pt x="72559" y="101583"/>
                    </a:cubicBezTo>
                    <a:lnTo>
                      <a:pt x="77681" y="134021"/>
                    </a:lnTo>
                    <a:cubicBezTo>
                      <a:pt x="77681" y="134021"/>
                      <a:pt x="77681" y="134021"/>
                      <a:pt x="77681" y="135729"/>
                    </a:cubicBezTo>
                    <a:cubicBezTo>
                      <a:pt x="77681" y="135729"/>
                      <a:pt x="77681" y="135729"/>
                      <a:pt x="79388" y="135729"/>
                    </a:cubicBezTo>
                    <a:close/>
                    <a:moveTo>
                      <a:pt x="67437" y="144265"/>
                    </a:moveTo>
                    <a:cubicBezTo>
                      <a:pt x="69145" y="144265"/>
                      <a:pt x="69145" y="142558"/>
                      <a:pt x="69145" y="142558"/>
                    </a:cubicBezTo>
                    <a:lnTo>
                      <a:pt x="64023" y="110119"/>
                    </a:lnTo>
                    <a:cubicBezTo>
                      <a:pt x="64023" y="108412"/>
                      <a:pt x="62316" y="108412"/>
                      <a:pt x="62316" y="108412"/>
                    </a:cubicBezTo>
                    <a:cubicBezTo>
                      <a:pt x="60608" y="108412"/>
                      <a:pt x="60608" y="110119"/>
                      <a:pt x="60608" y="110119"/>
                    </a:cubicBezTo>
                    <a:lnTo>
                      <a:pt x="65730" y="142558"/>
                    </a:lnTo>
                    <a:cubicBezTo>
                      <a:pt x="65730" y="142558"/>
                      <a:pt x="65730" y="142558"/>
                      <a:pt x="65730" y="144265"/>
                    </a:cubicBezTo>
                    <a:cubicBezTo>
                      <a:pt x="65730" y="144265"/>
                      <a:pt x="65730" y="144265"/>
                      <a:pt x="67437" y="144265"/>
                    </a:cubicBezTo>
                    <a:close/>
                    <a:moveTo>
                      <a:pt x="55486" y="152801"/>
                    </a:moveTo>
                    <a:cubicBezTo>
                      <a:pt x="57194" y="152801"/>
                      <a:pt x="57194" y="151094"/>
                      <a:pt x="57194" y="151094"/>
                    </a:cubicBezTo>
                    <a:lnTo>
                      <a:pt x="52072" y="118656"/>
                    </a:lnTo>
                    <a:cubicBezTo>
                      <a:pt x="52072" y="116948"/>
                      <a:pt x="50365" y="116948"/>
                      <a:pt x="50365" y="116948"/>
                    </a:cubicBezTo>
                    <a:cubicBezTo>
                      <a:pt x="48657" y="116948"/>
                      <a:pt x="48657" y="118656"/>
                      <a:pt x="48657" y="118656"/>
                    </a:cubicBezTo>
                    <a:lnTo>
                      <a:pt x="53779" y="151094"/>
                    </a:lnTo>
                    <a:cubicBezTo>
                      <a:pt x="53779" y="151094"/>
                      <a:pt x="53779" y="151094"/>
                      <a:pt x="53779" y="152801"/>
                    </a:cubicBezTo>
                    <a:cubicBezTo>
                      <a:pt x="53779" y="152801"/>
                      <a:pt x="53779" y="152801"/>
                      <a:pt x="55486" y="152801"/>
                    </a:cubicBezTo>
                    <a:close/>
                    <a:moveTo>
                      <a:pt x="43536" y="161338"/>
                    </a:moveTo>
                    <a:cubicBezTo>
                      <a:pt x="45243" y="161338"/>
                      <a:pt x="45243" y="159630"/>
                      <a:pt x="45243" y="159630"/>
                    </a:cubicBezTo>
                    <a:lnTo>
                      <a:pt x="40121" y="127192"/>
                    </a:lnTo>
                    <a:cubicBezTo>
                      <a:pt x="40121" y="125485"/>
                      <a:pt x="38414" y="125485"/>
                      <a:pt x="38414" y="125485"/>
                    </a:cubicBezTo>
                    <a:cubicBezTo>
                      <a:pt x="36707" y="125485"/>
                      <a:pt x="36707" y="127192"/>
                      <a:pt x="36707" y="127192"/>
                    </a:cubicBezTo>
                    <a:lnTo>
                      <a:pt x="41828" y="159630"/>
                    </a:lnTo>
                    <a:cubicBezTo>
                      <a:pt x="41828" y="159630"/>
                      <a:pt x="41828" y="159630"/>
                      <a:pt x="41828" y="161338"/>
                    </a:cubicBezTo>
                    <a:cubicBezTo>
                      <a:pt x="41828" y="161338"/>
                      <a:pt x="41828" y="161338"/>
                      <a:pt x="43536" y="161338"/>
                    </a:cubicBezTo>
                    <a:close/>
                    <a:moveTo>
                      <a:pt x="31585" y="169874"/>
                    </a:moveTo>
                    <a:cubicBezTo>
                      <a:pt x="33292" y="169874"/>
                      <a:pt x="33292" y="168167"/>
                      <a:pt x="33292" y="168167"/>
                    </a:cubicBezTo>
                    <a:lnTo>
                      <a:pt x="28170" y="135729"/>
                    </a:lnTo>
                    <a:cubicBezTo>
                      <a:pt x="28170" y="134021"/>
                      <a:pt x="26463" y="134021"/>
                      <a:pt x="26463" y="134021"/>
                    </a:cubicBezTo>
                    <a:cubicBezTo>
                      <a:pt x="24755" y="134021"/>
                      <a:pt x="24755" y="135729"/>
                      <a:pt x="24755" y="135729"/>
                    </a:cubicBezTo>
                    <a:lnTo>
                      <a:pt x="29877" y="168167"/>
                    </a:lnTo>
                    <a:cubicBezTo>
                      <a:pt x="29877" y="168167"/>
                      <a:pt x="29877" y="168167"/>
                      <a:pt x="29877" y="169874"/>
                    </a:cubicBezTo>
                    <a:cubicBezTo>
                      <a:pt x="29877" y="169874"/>
                      <a:pt x="29877" y="169874"/>
                      <a:pt x="31585" y="169874"/>
                    </a:cubicBezTo>
                    <a:close/>
                    <a:moveTo>
                      <a:pt x="19634" y="178410"/>
                    </a:moveTo>
                    <a:cubicBezTo>
                      <a:pt x="21341" y="178410"/>
                      <a:pt x="21341" y="176703"/>
                      <a:pt x="21341" y="176703"/>
                    </a:cubicBezTo>
                    <a:lnTo>
                      <a:pt x="16219" y="144265"/>
                    </a:lnTo>
                    <a:cubicBezTo>
                      <a:pt x="16219" y="142558"/>
                      <a:pt x="14512" y="142558"/>
                      <a:pt x="14512" y="142558"/>
                    </a:cubicBezTo>
                    <a:cubicBezTo>
                      <a:pt x="12805" y="142558"/>
                      <a:pt x="12805" y="144265"/>
                      <a:pt x="12805" y="144265"/>
                    </a:cubicBezTo>
                    <a:lnTo>
                      <a:pt x="17926" y="176703"/>
                    </a:lnTo>
                    <a:cubicBezTo>
                      <a:pt x="17926" y="176703"/>
                      <a:pt x="17926" y="176703"/>
                      <a:pt x="17926" y="178410"/>
                    </a:cubicBezTo>
                    <a:cubicBezTo>
                      <a:pt x="17926" y="178410"/>
                      <a:pt x="17926" y="178410"/>
                      <a:pt x="19634" y="178410"/>
                    </a:cubicBezTo>
                    <a:close/>
                  </a:path>
                </a:pathLst>
              </a:custGeom>
              <a:solidFill>
                <a:srgbClr val="AEB1B5">
                  <a:alpha val="100000"/>
                </a:srgbClr>
              </a:solidFill>
              <a:ln>
                <a:prstDash val="solid"/>
                <a:headEnd type="none"/>
                <a:tailEnd type="none"/>
              </a:ln>
            </p:spPr>
          </p:sp>
          <p:sp>
            <p:nvSpPr>
              <p:cNvPr id="277" name="AutoShape 277"/>
              <p:cNvSpPr/>
              <p:nvPr/>
            </p:nvSpPr>
            <p:spPr>
              <a:xfrm>
                <a:off x="7566525" y="6456792"/>
                <a:ext cx="85364" cy="102436"/>
              </a:xfrm>
              <a:custGeom>
                <a:avLst/>
                <a:gdLst/>
                <a:ahLst/>
                <a:cxnLst/>
                <a:rect l="l" t="t" r="r" b="b"/>
                <a:pathLst>
                  <a:path w="85363" h="102436">
                    <a:moveTo>
                      <a:pt x="74266" y="75974"/>
                    </a:moveTo>
                    <a:lnTo>
                      <a:pt x="29877" y="14512"/>
                    </a:lnTo>
                    <a:cubicBezTo>
                      <a:pt x="28170" y="12805"/>
                      <a:pt x="24755" y="12805"/>
                      <a:pt x="23048" y="12805"/>
                    </a:cubicBezTo>
                    <a:lnTo>
                      <a:pt x="14512" y="19634"/>
                    </a:lnTo>
                    <a:cubicBezTo>
                      <a:pt x="12805" y="21341"/>
                      <a:pt x="12805" y="24756"/>
                      <a:pt x="12805" y="26463"/>
                    </a:cubicBezTo>
                    <a:lnTo>
                      <a:pt x="57194" y="87925"/>
                    </a:lnTo>
                    <a:cubicBezTo>
                      <a:pt x="58901" y="89632"/>
                      <a:pt x="62315" y="89632"/>
                      <a:pt x="64023" y="89632"/>
                    </a:cubicBezTo>
                    <a:lnTo>
                      <a:pt x="72559" y="82803"/>
                    </a:lnTo>
                    <a:cubicBezTo>
                      <a:pt x="75974" y="81096"/>
                      <a:pt x="75974" y="77681"/>
                      <a:pt x="74266" y="75974"/>
                    </a:cubicBezTo>
                    <a:close/>
                  </a:path>
                </a:pathLst>
              </a:custGeom>
              <a:solidFill>
                <a:srgbClr val="C3C6CB">
                  <a:alpha val="100000"/>
                </a:srgbClr>
              </a:solidFill>
              <a:ln>
                <a:prstDash val="solid"/>
                <a:headEnd type="none"/>
                <a:tailEnd type="none"/>
              </a:ln>
            </p:spPr>
          </p:sp>
          <p:sp>
            <p:nvSpPr>
              <p:cNvPr id="278" name="AutoShape 278"/>
              <p:cNvSpPr/>
              <p:nvPr/>
            </p:nvSpPr>
            <p:spPr>
              <a:xfrm>
                <a:off x="7569940" y="6459534"/>
                <a:ext cx="68291" cy="85364"/>
              </a:xfrm>
              <a:custGeom>
                <a:avLst/>
                <a:gdLst/>
                <a:ahLst/>
                <a:cxnLst/>
                <a:rect l="l" t="t" r="r" b="b"/>
                <a:pathLst>
                  <a:path w="68290" h="85363">
                    <a:moveTo>
                      <a:pt x="26463" y="18599"/>
                    </a:moveTo>
                    <a:lnTo>
                      <a:pt x="64023" y="71524"/>
                    </a:lnTo>
                    <a:cubicBezTo>
                      <a:pt x="67437" y="74939"/>
                      <a:pt x="65730" y="80061"/>
                      <a:pt x="62315" y="83475"/>
                    </a:cubicBezTo>
                    <a:cubicBezTo>
                      <a:pt x="62315" y="83475"/>
                      <a:pt x="64023" y="83475"/>
                      <a:pt x="64023" y="83475"/>
                    </a:cubicBezTo>
                    <a:cubicBezTo>
                      <a:pt x="69145" y="80061"/>
                      <a:pt x="69145" y="74939"/>
                      <a:pt x="65730" y="69817"/>
                    </a:cubicBezTo>
                    <a:lnTo>
                      <a:pt x="28170" y="16891"/>
                    </a:lnTo>
                    <a:cubicBezTo>
                      <a:pt x="24755" y="11770"/>
                      <a:pt x="19634" y="11770"/>
                      <a:pt x="14512" y="15184"/>
                    </a:cubicBezTo>
                    <a:cubicBezTo>
                      <a:pt x="14512" y="15184"/>
                      <a:pt x="14512" y="15184"/>
                      <a:pt x="12805" y="16891"/>
                    </a:cubicBezTo>
                    <a:cubicBezTo>
                      <a:pt x="19634" y="13477"/>
                      <a:pt x="24755" y="15184"/>
                      <a:pt x="26463" y="18599"/>
                    </a:cubicBezTo>
                    <a:close/>
                  </a:path>
                </a:pathLst>
              </a:custGeom>
              <a:solidFill>
                <a:srgbClr val="DBDCDD">
                  <a:alpha val="100000"/>
                </a:srgbClr>
              </a:solidFill>
              <a:ln>
                <a:prstDash val="solid"/>
                <a:headEnd type="none"/>
                <a:tailEnd type="none"/>
              </a:ln>
            </p:spPr>
          </p:sp>
          <p:sp>
            <p:nvSpPr>
              <p:cNvPr id="279" name="AutoShape 279"/>
              <p:cNvSpPr/>
              <p:nvPr/>
            </p:nvSpPr>
            <p:spPr>
              <a:xfrm>
                <a:off x="7569267" y="6458499"/>
                <a:ext cx="68291" cy="85364"/>
              </a:xfrm>
              <a:custGeom>
                <a:avLst/>
                <a:gdLst/>
                <a:ahLst/>
                <a:cxnLst/>
                <a:rect l="l" t="t" r="r" b="b"/>
                <a:pathLst>
                  <a:path w="68290" h="85363">
                    <a:moveTo>
                      <a:pt x="57866" y="77681"/>
                    </a:moveTo>
                    <a:lnTo>
                      <a:pt x="20306" y="24755"/>
                    </a:lnTo>
                    <a:cubicBezTo>
                      <a:pt x="18599" y="21341"/>
                      <a:pt x="18599" y="16219"/>
                      <a:pt x="20306" y="12805"/>
                    </a:cubicBezTo>
                    <a:cubicBezTo>
                      <a:pt x="18599" y="12805"/>
                      <a:pt x="18599" y="12805"/>
                      <a:pt x="16892" y="14512"/>
                    </a:cubicBezTo>
                    <a:cubicBezTo>
                      <a:pt x="11770" y="17926"/>
                      <a:pt x="11770" y="23048"/>
                      <a:pt x="15184" y="28170"/>
                    </a:cubicBezTo>
                    <a:lnTo>
                      <a:pt x="52744" y="81096"/>
                    </a:lnTo>
                    <a:cubicBezTo>
                      <a:pt x="56159" y="86217"/>
                      <a:pt x="61281" y="86217"/>
                      <a:pt x="66403" y="82803"/>
                    </a:cubicBezTo>
                    <a:cubicBezTo>
                      <a:pt x="66403" y="82803"/>
                      <a:pt x="68110" y="81096"/>
                      <a:pt x="68110" y="81096"/>
                    </a:cubicBezTo>
                    <a:cubicBezTo>
                      <a:pt x="64695" y="82803"/>
                      <a:pt x="59573" y="81096"/>
                      <a:pt x="57866" y="77681"/>
                    </a:cubicBezTo>
                    <a:close/>
                  </a:path>
                </a:pathLst>
              </a:custGeom>
              <a:solidFill>
                <a:srgbClr val="AEB1B5">
                  <a:alpha val="100000"/>
                </a:srgbClr>
              </a:solidFill>
              <a:ln>
                <a:prstDash val="solid"/>
                <a:headEnd type="none"/>
                <a:tailEnd type="none"/>
              </a:ln>
            </p:spPr>
          </p:sp>
          <p:sp>
            <p:nvSpPr>
              <p:cNvPr id="280" name="AutoShape 280"/>
              <p:cNvSpPr/>
              <p:nvPr/>
            </p:nvSpPr>
            <p:spPr>
              <a:xfrm>
                <a:off x="6362897" y="4206604"/>
                <a:ext cx="3516985" cy="1656056"/>
              </a:xfrm>
              <a:custGeom>
                <a:avLst/>
                <a:gdLst/>
                <a:ahLst/>
                <a:cxnLst/>
                <a:rect l="l" t="t" r="r" b="b"/>
                <a:pathLst>
                  <a:path w="3516985" h="1656056">
                    <a:moveTo>
                      <a:pt x="12805" y="12805"/>
                    </a:moveTo>
                    <a:lnTo>
                      <a:pt x="3517839" y="12805"/>
                    </a:lnTo>
                    <a:lnTo>
                      <a:pt x="3517839" y="1658617"/>
                    </a:lnTo>
                    <a:lnTo>
                      <a:pt x="12805" y="1658617"/>
                    </a:lnTo>
                    <a:close/>
                  </a:path>
                </a:pathLst>
              </a:custGeom>
              <a:solidFill>
                <a:srgbClr val="C8281C">
                  <a:alpha val="100000"/>
                </a:srgbClr>
              </a:solidFill>
              <a:ln>
                <a:prstDash val="solid"/>
                <a:headEnd type="none"/>
                <a:tailEnd type="none"/>
              </a:ln>
            </p:spPr>
          </p:sp>
          <p:sp>
            <p:nvSpPr>
              <p:cNvPr id="281" name="AutoShape 281"/>
              <p:cNvSpPr/>
              <p:nvPr/>
            </p:nvSpPr>
            <p:spPr>
              <a:xfrm>
                <a:off x="6362897" y="4206604"/>
                <a:ext cx="426819" cy="1656056"/>
              </a:xfrm>
              <a:custGeom>
                <a:avLst/>
                <a:gdLst/>
                <a:ahLst/>
                <a:cxnLst/>
                <a:rect l="l" t="t" r="r" b="b"/>
                <a:pathLst>
                  <a:path w="426818" h="1656056">
                    <a:moveTo>
                      <a:pt x="12805" y="12805"/>
                    </a:moveTo>
                    <a:lnTo>
                      <a:pt x="425965" y="12805"/>
                    </a:lnTo>
                    <a:lnTo>
                      <a:pt x="425965" y="1658617"/>
                    </a:lnTo>
                    <a:lnTo>
                      <a:pt x="12805" y="1658617"/>
                    </a:lnTo>
                    <a:close/>
                  </a:path>
                </a:pathLst>
              </a:custGeom>
              <a:solidFill>
                <a:srgbClr val="AF1B17">
                  <a:alpha val="100000"/>
                </a:srgbClr>
              </a:solidFill>
              <a:ln>
                <a:prstDash val="solid"/>
                <a:headEnd type="none"/>
                <a:tailEnd type="none"/>
              </a:ln>
            </p:spPr>
          </p:sp>
          <p:sp>
            <p:nvSpPr>
              <p:cNvPr id="282" name="AutoShape 282"/>
              <p:cNvSpPr/>
              <p:nvPr/>
            </p:nvSpPr>
            <p:spPr>
              <a:xfrm>
                <a:off x="9451356" y="4206604"/>
                <a:ext cx="426819" cy="1656056"/>
              </a:xfrm>
              <a:custGeom>
                <a:avLst/>
                <a:gdLst/>
                <a:ahLst/>
                <a:cxnLst/>
                <a:rect l="l" t="t" r="r" b="b"/>
                <a:pathLst>
                  <a:path w="426818" h="1656056">
                    <a:moveTo>
                      <a:pt x="12805" y="12805"/>
                    </a:moveTo>
                    <a:lnTo>
                      <a:pt x="425965" y="12805"/>
                    </a:lnTo>
                    <a:lnTo>
                      <a:pt x="425965" y="1658617"/>
                    </a:lnTo>
                    <a:lnTo>
                      <a:pt x="12805" y="1658617"/>
                    </a:lnTo>
                    <a:close/>
                  </a:path>
                </a:pathLst>
              </a:custGeom>
              <a:solidFill>
                <a:srgbClr val="AF1B17">
                  <a:alpha val="100000"/>
                </a:srgbClr>
              </a:solidFill>
              <a:ln>
                <a:prstDash val="solid"/>
                <a:headEnd type="none"/>
                <a:tailEnd type="none"/>
              </a:ln>
            </p:spPr>
          </p:sp>
          <p:sp>
            <p:nvSpPr>
              <p:cNvPr id="283" name="AutoShape 283"/>
              <p:cNvSpPr/>
              <p:nvPr/>
            </p:nvSpPr>
            <p:spPr>
              <a:xfrm>
                <a:off x="6362897" y="4206604"/>
                <a:ext cx="3516985" cy="102436"/>
              </a:xfrm>
              <a:custGeom>
                <a:avLst/>
                <a:gdLst/>
                <a:ahLst/>
                <a:cxnLst/>
                <a:rect l="l" t="t" r="r" b="b"/>
                <a:pathLst>
                  <a:path w="3516985" h="102436">
                    <a:moveTo>
                      <a:pt x="12805" y="12805"/>
                    </a:moveTo>
                    <a:lnTo>
                      <a:pt x="3517839" y="12805"/>
                    </a:lnTo>
                    <a:lnTo>
                      <a:pt x="3517839" y="98168"/>
                    </a:lnTo>
                    <a:lnTo>
                      <a:pt x="12805" y="98168"/>
                    </a:lnTo>
                    <a:close/>
                  </a:path>
                </a:pathLst>
              </a:custGeom>
              <a:solidFill>
                <a:srgbClr val="EA332F">
                  <a:alpha val="100000"/>
                </a:srgbClr>
              </a:solidFill>
              <a:ln>
                <a:prstDash val="solid"/>
                <a:headEnd type="none"/>
                <a:tailEnd type="none"/>
              </a:ln>
            </p:spPr>
          </p:sp>
          <p:sp>
            <p:nvSpPr>
              <p:cNvPr id="284" name="AutoShape 284"/>
              <p:cNvSpPr/>
              <p:nvPr/>
            </p:nvSpPr>
            <p:spPr>
              <a:xfrm>
                <a:off x="6362897" y="2857857"/>
                <a:ext cx="290237" cy="3004803"/>
              </a:xfrm>
              <a:custGeom>
                <a:avLst/>
                <a:gdLst/>
                <a:ahLst/>
                <a:cxnLst/>
                <a:rect l="l" t="t" r="r" b="b"/>
                <a:pathLst>
                  <a:path w="290236" h="3004803">
                    <a:moveTo>
                      <a:pt x="287676" y="3007364"/>
                    </a:moveTo>
                    <a:lnTo>
                      <a:pt x="12805" y="3007364"/>
                    </a:lnTo>
                    <a:lnTo>
                      <a:pt x="12805" y="60608"/>
                    </a:lnTo>
                    <a:cubicBezTo>
                      <a:pt x="12805" y="33292"/>
                      <a:pt x="34999" y="12805"/>
                      <a:pt x="60608" y="12805"/>
                    </a:cubicBezTo>
                    <a:lnTo>
                      <a:pt x="239872" y="12805"/>
                    </a:lnTo>
                    <a:cubicBezTo>
                      <a:pt x="267188" y="12805"/>
                      <a:pt x="287676" y="34999"/>
                      <a:pt x="287676" y="60608"/>
                    </a:cubicBezTo>
                    <a:lnTo>
                      <a:pt x="287676" y="3007364"/>
                    </a:lnTo>
                    <a:close/>
                  </a:path>
                </a:pathLst>
              </a:custGeom>
              <a:solidFill>
                <a:srgbClr val="C8281C">
                  <a:alpha val="100000"/>
                </a:srgbClr>
              </a:solidFill>
              <a:ln>
                <a:prstDash val="solid"/>
                <a:headEnd type="none"/>
                <a:tailEnd type="none"/>
              </a:ln>
            </p:spPr>
          </p:sp>
          <p:sp>
            <p:nvSpPr>
              <p:cNvPr id="285" name="AutoShape 285"/>
              <p:cNvSpPr/>
              <p:nvPr/>
            </p:nvSpPr>
            <p:spPr>
              <a:xfrm>
                <a:off x="6361189" y="2880051"/>
                <a:ext cx="102436" cy="2987731"/>
              </a:xfrm>
              <a:custGeom>
                <a:avLst/>
                <a:gdLst/>
                <a:ahLst/>
                <a:cxnLst/>
                <a:rect l="l" t="t" r="r" b="b"/>
                <a:pathLst>
                  <a:path w="102436" h="2987730">
                    <a:moveTo>
                      <a:pt x="75974" y="12805"/>
                    </a:moveTo>
                    <a:cubicBezTo>
                      <a:pt x="38414" y="36706"/>
                      <a:pt x="12805" y="79388"/>
                      <a:pt x="12805" y="128899"/>
                    </a:cubicBezTo>
                    <a:lnTo>
                      <a:pt x="12805" y="2985170"/>
                    </a:lnTo>
                    <a:lnTo>
                      <a:pt x="93047" y="2985170"/>
                    </a:lnTo>
                    <a:lnTo>
                      <a:pt x="93047" y="127192"/>
                    </a:lnTo>
                    <a:cubicBezTo>
                      <a:pt x="94754" y="79388"/>
                      <a:pt x="87925" y="36706"/>
                      <a:pt x="75974" y="12805"/>
                    </a:cubicBezTo>
                    <a:close/>
                  </a:path>
                </a:pathLst>
              </a:custGeom>
              <a:solidFill>
                <a:srgbClr val="EA332F">
                  <a:alpha val="100000"/>
                </a:srgbClr>
              </a:solidFill>
              <a:ln>
                <a:prstDash val="solid"/>
                <a:headEnd type="none"/>
                <a:tailEnd type="none"/>
              </a:ln>
            </p:spPr>
          </p:sp>
          <p:sp>
            <p:nvSpPr>
              <p:cNvPr id="286" name="AutoShape 286"/>
              <p:cNvSpPr/>
              <p:nvPr/>
            </p:nvSpPr>
            <p:spPr>
              <a:xfrm>
                <a:off x="6362897" y="2857857"/>
                <a:ext cx="290237" cy="1365820"/>
              </a:xfrm>
              <a:custGeom>
                <a:avLst/>
                <a:gdLst/>
                <a:ahLst/>
                <a:cxnLst/>
                <a:rect l="l" t="t" r="r" b="b"/>
                <a:pathLst>
                  <a:path w="290236" h="1365819">
                    <a:moveTo>
                      <a:pt x="287676" y="1361552"/>
                    </a:moveTo>
                    <a:lnTo>
                      <a:pt x="12805" y="1361552"/>
                    </a:lnTo>
                    <a:lnTo>
                      <a:pt x="12805" y="60608"/>
                    </a:lnTo>
                    <a:cubicBezTo>
                      <a:pt x="12805" y="33292"/>
                      <a:pt x="34999" y="12805"/>
                      <a:pt x="60608" y="12805"/>
                    </a:cubicBezTo>
                    <a:lnTo>
                      <a:pt x="239872" y="12805"/>
                    </a:lnTo>
                    <a:cubicBezTo>
                      <a:pt x="267188" y="12805"/>
                      <a:pt x="287676" y="34999"/>
                      <a:pt x="287676" y="60608"/>
                    </a:cubicBezTo>
                    <a:lnTo>
                      <a:pt x="287676" y="1361552"/>
                    </a:lnTo>
                    <a:close/>
                  </a:path>
                </a:pathLst>
              </a:custGeom>
              <a:solidFill>
                <a:srgbClr val="EA332F">
                  <a:alpha val="100000"/>
                </a:srgbClr>
              </a:solidFill>
              <a:ln>
                <a:prstDash val="solid"/>
                <a:headEnd type="none"/>
                <a:tailEnd type="none"/>
              </a:ln>
            </p:spPr>
          </p:sp>
          <p:sp>
            <p:nvSpPr>
              <p:cNvPr id="287" name="AutoShape 287"/>
              <p:cNvSpPr/>
              <p:nvPr/>
            </p:nvSpPr>
            <p:spPr>
              <a:xfrm>
                <a:off x="9593060" y="2857857"/>
                <a:ext cx="290237" cy="3004803"/>
              </a:xfrm>
              <a:custGeom>
                <a:avLst/>
                <a:gdLst/>
                <a:ahLst/>
                <a:cxnLst/>
                <a:rect l="l" t="t" r="r" b="b"/>
                <a:pathLst>
                  <a:path w="290236" h="3004803">
                    <a:moveTo>
                      <a:pt x="287676" y="3007364"/>
                    </a:moveTo>
                    <a:lnTo>
                      <a:pt x="12805" y="3007364"/>
                    </a:lnTo>
                    <a:lnTo>
                      <a:pt x="12805" y="60608"/>
                    </a:lnTo>
                    <a:cubicBezTo>
                      <a:pt x="12805" y="33292"/>
                      <a:pt x="34999" y="12805"/>
                      <a:pt x="60608" y="12805"/>
                    </a:cubicBezTo>
                    <a:lnTo>
                      <a:pt x="239872" y="12805"/>
                    </a:lnTo>
                    <a:cubicBezTo>
                      <a:pt x="267188" y="12805"/>
                      <a:pt x="287676" y="34999"/>
                      <a:pt x="287676" y="60608"/>
                    </a:cubicBezTo>
                    <a:lnTo>
                      <a:pt x="287676" y="3007364"/>
                    </a:lnTo>
                    <a:close/>
                  </a:path>
                </a:pathLst>
              </a:custGeom>
              <a:solidFill>
                <a:srgbClr val="C8281C">
                  <a:alpha val="100000"/>
                </a:srgbClr>
              </a:solidFill>
              <a:ln>
                <a:prstDash val="solid"/>
                <a:headEnd type="none"/>
                <a:tailEnd type="none"/>
              </a:ln>
            </p:spPr>
          </p:sp>
          <p:sp>
            <p:nvSpPr>
              <p:cNvPr id="288" name="AutoShape 288"/>
              <p:cNvSpPr/>
              <p:nvPr/>
            </p:nvSpPr>
            <p:spPr>
              <a:xfrm>
                <a:off x="7276288" y="4790492"/>
                <a:ext cx="1638984" cy="426819"/>
              </a:xfrm>
              <a:custGeom>
                <a:avLst/>
                <a:gdLst/>
                <a:ahLst/>
                <a:cxnLst/>
                <a:rect l="l" t="t" r="r" b="b"/>
                <a:pathLst>
                  <a:path w="1638982" h="426818">
                    <a:moveTo>
                      <a:pt x="93046" y="429380"/>
                    </a:moveTo>
                    <a:cubicBezTo>
                      <a:pt x="55486" y="386698"/>
                      <a:pt x="31584" y="332065"/>
                      <a:pt x="31584" y="270603"/>
                    </a:cubicBezTo>
                    <a:cubicBezTo>
                      <a:pt x="31584" y="139143"/>
                      <a:pt x="139143" y="31585"/>
                      <a:pt x="270603" y="31585"/>
                    </a:cubicBezTo>
                    <a:lnTo>
                      <a:pt x="1469110" y="31585"/>
                    </a:lnTo>
                    <a:cubicBezTo>
                      <a:pt x="1530572" y="31585"/>
                      <a:pt x="1585204" y="55486"/>
                      <a:pt x="1627886" y="93047"/>
                    </a:cubicBezTo>
                    <a:cubicBezTo>
                      <a:pt x="1583497" y="43536"/>
                      <a:pt x="1520328" y="12805"/>
                      <a:pt x="1450330" y="12805"/>
                    </a:cubicBezTo>
                    <a:lnTo>
                      <a:pt x="251823" y="12805"/>
                    </a:lnTo>
                    <a:cubicBezTo>
                      <a:pt x="120363" y="12805"/>
                      <a:pt x="12805" y="120363"/>
                      <a:pt x="12805" y="251823"/>
                    </a:cubicBezTo>
                    <a:cubicBezTo>
                      <a:pt x="12805" y="321821"/>
                      <a:pt x="43536" y="384990"/>
                      <a:pt x="93046" y="429380"/>
                    </a:cubicBezTo>
                    <a:close/>
                  </a:path>
                </a:pathLst>
              </a:custGeom>
              <a:solidFill>
                <a:srgbClr val="AF1B17">
                  <a:alpha val="100000"/>
                </a:srgbClr>
              </a:solidFill>
              <a:ln>
                <a:prstDash val="solid"/>
                <a:headEnd type="none"/>
                <a:tailEnd type="none"/>
              </a:ln>
            </p:spPr>
          </p:sp>
          <p:sp>
            <p:nvSpPr>
              <p:cNvPr id="289" name="AutoShape 289"/>
              <p:cNvSpPr/>
              <p:nvPr/>
            </p:nvSpPr>
            <p:spPr>
              <a:xfrm>
                <a:off x="7322385" y="4836588"/>
                <a:ext cx="1724347" cy="512182"/>
              </a:xfrm>
              <a:custGeom>
                <a:avLst/>
                <a:gdLst/>
                <a:ahLst/>
                <a:cxnLst/>
                <a:rect l="l" t="t" r="r" b="b"/>
                <a:pathLst>
                  <a:path w="1724347" h="512182">
                    <a:moveTo>
                      <a:pt x="1617643" y="12805"/>
                    </a:moveTo>
                    <a:cubicBezTo>
                      <a:pt x="1663739" y="64023"/>
                      <a:pt x="1692763" y="130606"/>
                      <a:pt x="1692763" y="205726"/>
                    </a:cubicBezTo>
                    <a:cubicBezTo>
                      <a:pt x="1692763" y="364503"/>
                      <a:pt x="1563010" y="492549"/>
                      <a:pt x="1404233" y="492549"/>
                    </a:cubicBezTo>
                    <a:lnTo>
                      <a:pt x="205727" y="492549"/>
                    </a:lnTo>
                    <a:cubicBezTo>
                      <a:pt x="132314" y="492549"/>
                      <a:pt x="64023" y="463525"/>
                      <a:pt x="12805" y="417429"/>
                    </a:cubicBezTo>
                    <a:cubicBezTo>
                      <a:pt x="65730" y="475476"/>
                      <a:pt x="140850" y="513036"/>
                      <a:pt x="226214" y="513036"/>
                    </a:cubicBezTo>
                    <a:lnTo>
                      <a:pt x="1424721" y="513036"/>
                    </a:lnTo>
                    <a:cubicBezTo>
                      <a:pt x="1583497" y="513036"/>
                      <a:pt x="1713250" y="383283"/>
                      <a:pt x="1713250" y="226214"/>
                    </a:cubicBezTo>
                    <a:cubicBezTo>
                      <a:pt x="1713250" y="140850"/>
                      <a:pt x="1675690" y="65730"/>
                      <a:pt x="1617643" y="12805"/>
                    </a:cubicBezTo>
                    <a:close/>
                  </a:path>
                </a:pathLst>
              </a:custGeom>
              <a:solidFill>
                <a:srgbClr val="AF1B17">
                  <a:alpha val="100000"/>
                </a:srgbClr>
              </a:solidFill>
              <a:ln>
                <a:prstDash val="solid"/>
                <a:headEnd type="none"/>
                <a:tailEnd type="none"/>
              </a:ln>
            </p:spPr>
          </p:sp>
          <p:sp>
            <p:nvSpPr>
              <p:cNvPr id="290" name="AutoShape 290"/>
              <p:cNvSpPr/>
              <p:nvPr/>
            </p:nvSpPr>
            <p:spPr>
              <a:xfrm>
                <a:off x="7334336" y="4848539"/>
                <a:ext cx="1638984" cy="443891"/>
              </a:xfrm>
              <a:custGeom>
                <a:avLst/>
                <a:gdLst/>
                <a:ahLst/>
                <a:cxnLst/>
                <a:rect l="l" t="t" r="r" b="b"/>
                <a:pathLst>
                  <a:path w="1638982" h="443891">
                    <a:moveTo>
                      <a:pt x="193776" y="432794"/>
                    </a:moveTo>
                    <a:lnTo>
                      <a:pt x="1392282" y="432794"/>
                    </a:lnTo>
                    <a:cubicBezTo>
                      <a:pt x="1523743" y="432794"/>
                      <a:pt x="1631301" y="325236"/>
                      <a:pt x="1631301" y="193776"/>
                    </a:cubicBezTo>
                    <a:cubicBezTo>
                      <a:pt x="1631301" y="122070"/>
                      <a:pt x="1598863" y="57194"/>
                      <a:pt x="1547645" y="12805"/>
                    </a:cubicBezTo>
                    <a:cubicBezTo>
                      <a:pt x="1583497" y="55486"/>
                      <a:pt x="1605692" y="108412"/>
                      <a:pt x="1605692" y="168166"/>
                    </a:cubicBezTo>
                    <a:cubicBezTo>
                      <a:pt x="1605692" y="299627"/>
                      <a:pt x="1498133" y="407185"/>
                      <a:pt x="1366673" y="407185"/>
                    </a:cubicBezTo>
                    <a:lnTo>
                      <a:pt x="168167" y="407185"/>
                    </a:lnTo>
                    <a:cubicBezTo>
                      <a:pt x="108412" y="407185"/>
                      <a:pt x="55486" y="384990"/>
                      <a:pt x="12805" y="349138"/>
                    </a:cubicBezTo>
                    <a:cubicBezTo>
                      <a:pt x="57194" y="398648"/>
                      <a:pt x="120363" y="432794"/>
                      <a:pt x="193776" y="432794"/>
                    </a:cubicBezTo>
                    <a:close/>
                  </a:path>
                </a:pathLst>
              </a:custGeom>
              <a:solidFill>
                <a:srgbClr val="EA332F">
                  <a:alpha val="100000"/>
                </a:srgbClr>
              </a:solidFill>
              <a:ln>
                <a:prstDash val="solid"/>
                <a:headEnd type="none"/>
                <a:tailEnd type="none"/>
              </a:ln>
            </p:spPr>
          </p:sp>
          <p:sp>
            <p:nvSpPr>
              <p:cNvPr id="291" name="AutoShape 291"/>
              <p:cNvSpPr/>
              <p:nvPr/>
            </p:nvSpPr>
            <p:spPr>
              <a:xfrm>
                <a:off x="7201168" y="4717079"/>
                <a:ext cx="1724347" cy="512182"/>
              </a:xfrm>
              <a:custGeom>
                <a:avLst/>
                <a:gdLst/>
                <a:ahLst/>
                <a:cxnLst/>
                <a:rect l="l" t="t" r="r" b="b"/>
                <a:pathLst>
                  <a:path w="1724347" h="512182">
                    <a:moveTo>
                      <a:pt x="38414" y="325236"/>
                    </a:moveTo>
                    <a:cubicBezTo>
                      <a:pt x="38414" y="166459"/>
                      <a:pt x="168167" y="38414"/>
                      <a:pt x="325236" y="38414"/>
                    </a:cubicBezTo>
                    <a:lnTo>
                      <a:pt x="1523742" y="38414"/>
                    </a:lnTo>
                    <a:cubicBezTo>
                      <a:pt x="1597155" y="38414"/>
                      <a:pt x="1663739" y="65730"/>
                      <a:pt x="1713250" y="110119"/>
                    </a:cubicBezTo>
                    <a:cubicBezTo>
                      <a:pt x="1660324" y="50365"/>
                      <a:pt x="1583497" y="12805"/>
                      <a:pt x="1498133" y="12805"/>
                    </a:cubicBezTo>
                    <a:lnTo>
                      <a:pt x="299627" y="12805"/>
                    </a:lnTo>
                    <a:cubicBezTo>
                      <a:pt x="140850" y="12805"/>
                      <a:pt x="12805" y="142557"/>
                      <a:pt x="12805" y="299626"/>
                    </a:cubicBezTo>
                    <a:cubicBezTo>
                      <a:pt x="12805" y="384990"/>
                      <a:pt x="50365" y="461818"/>
                      <a:pt x="110119" y="514743"/>
                    </a:cubicBezTo>
                    <a:cubicBezTo>
                      <a:pt x="65730" y="463525"/>
                      <a:pt x="38414" y="396941"/>
                      <a:pt x="38414" y="325236"/>
                    </a:cubicBezTo>
                    <a:close/>
                  </a:path>
                </a:pathLst>
              </a:custGeom>
              <a:solidFill>
                <a:srgbClr val="EA332F">
                  <a:alpha val="100000"/>
                </a:srgbClr>
              </a:solidFill>
              <a:ln>
                <a:prstDash val="solid"/>
                <a:headEnd type="none"/>
                <a:tailEnd type="none"/>
              </a:ln>
            </p:spPr>
          </p:sp>
          <p:sp>
            <p:nvSpPr>
              <p:cNvPr id="292" name="AutoShape 292"/>
              <p:cNvSpPr/>
              <p:nvPr/>
            </p:nvSpPr>
            <p:spPr>
              <a:xfrm>
                <a:off x="6362897" y="4140020"/>
                <a:ext cx="290237" cy="85364"/>
              </a:xfrm>
              <a:custGeom>
                <a:avLst/>
                <a:gdLst/>
                <a:ahLst/>
                <a:cxnLst/>
                <a:rect l="l" t="t" r="r" b="b"/>
                <a:pathLst>
                  <a:path w="290236" h="85363">
                    <a:moveTo>
                      <a:pt x="12805" y="12805"/>
                    </a:moveTo>
                    <a:lnTo>
                      <a:pt x="287676" y="12805"/>
                    </a:lnTo>
                    <a:lnTo>
                      <a:pt x="287676" y="79388"/>
                    </a:lnTo>
                    <a:lnTo>
                      <a:pt x="12805" y="79388"/>
                    </a:lnTo>
                    <a:close/>
                  </a:path>
                </a:pathLst>
              </a:custGeom>
              <a:solidFill>
                <a:srgbClr val="C8281C">
                  <a:alpha val="100000"/>
                </a:srgbClr>
              </a:solidFill>
              <a:ln>
                <a:prstDash val="solid"/>
                <a:headEnd type="none"/>
                <a:tailEnd type="none"/>
              </a:ln>
            </p:spPr>
          </p:sp>
          <p:sp>
            <p:nvSpPr>
              <p:cNvPr id="293" name="AutoShape 293"/>
              <p:cNvSpPr/>
              <p:nvPr/>
            </p:nvSpPr>
            <p:spPr>
              <a:xfrm>
                <a:off x="9787429" y="2880051"/>
                <a:ext cx="102436" cy="2987731"/>
              </a:xfrm>
              <a:custGeom>
                <a:avLst/>
                <a:gdLst/>
                <a:ahLst/>
                <a:cxnLst/>
                <a:rect l="l" t="t" r="r" b="b"/>
                <a:pathLst>
                  <a:path w="102436" h="2987730">
                    <a:moveTo>
                      <a:pt x="30137" y="12805"/>
                    </a:moveTo>
                    <a:cubicBezTo>
                      <a:pt x="67697" y="36706"/>
                      <a:pt x="93306" y="79388"/>
                      <a:pt x="93306" y="128899"/>
                    </a:cubicBezTo>
                    <a:lnTo>
                      <a:pt x="93306" y="2985170"/>
                    </a:lnTo>
                    <a:lnTo>
                      <a:pt x="13064" y="2985170"/>
                    </a:lnTo>
                    <a:lnTo>
                      <a:pt x="13064" y="127192"/>
                    </a:lnTo>
                    <a:cubicBezTo>
                      <a:pt x="11357" y="79388"/>
                      <a:pt x="18186" y="36706"/>
                      <a:pt x="30137" y="12805"/>
                    </a:cubicBezTo>
                    <a:close/>
                  </a:path>
                </a:pathLst>
              </a:custGeom>
              <a:solidFill>
                <a:srgbClr val="EA332F">
                  <a:alpha val="100000"/>
                </a:srgbClr>
              </a:solidFill>
              <a:ln>
                <a:prstDash val="solid"/>
                <a:headEnd type="none"/>
                <a:tailEnd type="none"/>
              </a:ln>
            </p:spPr>
          </p:sp>
          <p:sp>
            <p:nvSpPr>
              <p:cNvPr id="294" name="AutoShape 294"/>
              <p:cNvSpPr/>
              <p:nvPr/>
            </p:nvSpPr>
            <p:spPr>
              <a:xfrm>
                <a:off x="9591353" y="2857857"/>
                <a:ext cx="290237" cy="1365820"/>
              </a:xfrm>
              <a:custGeom>
                <a:avLst/>
                <a:gdLst/>
                <a:ahLst/>
                <a:cxnLst/>
                <a:rect l="l" t="t" r="r" b="b"/>
                <a:pathLst>
                  <a:path w="290236" h="1365819">
                    <a:moveTo>
                      <a:pt x="12805" y="1361552"/>
                    </a:moveTo>
                    <a:lnTo>
                      <a:pt x="287676" y="1361552"/>
                    </a:lnTo>
                    <a:lnTo>
                      <a:pt x="287676" y="60608"/>
                    </a:lnTo>
                    <a:cubicBezTo>
                      <a:pt x="287676" y="33292"/>
                      <a:pt x="265482" y="12805"/>
                      <a:pt x="239872" y="12805"/>
                    </a:cubicBezTo>
                    <a:lnTo>
                      <a:pt x="60609" y="12805"/>
                    </a:lnTo>
                    <a:cubicBezTo>
                      <a:pt x="33292" y="12805"/>
                      <a:pt x="12805" y="34999"/>
                      <a:pt x="12805" y="60608"/>
                    </a:cubicBezTo>
                    <a:lnTo>
                      <a:pt x="12805" y="1361552"/>
                    </a:lnTo>
                    <a:close/>
                  </a:path>
                </a:pathLst>
              </a:custGeom>
              <a:solidFill>
                <a:srgbClr val="EA332F">
                  <a:alpha val="100000"/>
                </a:srgbClr>
              </a:solidFill>
              <a:ln>
                <a:prstDash val="solid"/>
                <a:headEnd type="none"/>
                <a:tailEnd type="none"/>
              </a:ln>
            </p:spPr>
          </p:sp>
          <p:sp>
            <p:nvSpPr>
              <p:cNvPr id="295" name="AutoShape 295"/>
              <p:cNvSpPr/>
              <p:nvPr/>
            </p:nvSpPr>
            <p:spPr>
              <a:xfrm>
                <a:off x="9592666" y="4139692"/>
                <a:ext cx="290237" cy="85364"/>
              </a:xfrm>
              <a:custGeom>
                <a:avLst/>
                <a:gdLst/>
                <a:ahLst/>
                <a:cxnLst/>
                <a:rect l="l" t="t" r="r" b="b"/>
                <a:pathLst>
                  <a:path w="290236" h="85363">
                    <a:moveTo>
                      <a:pt x="287676" y="79388"/>
                    </a:moveTo>
                    <a:lnTo>
                      <a:pt x="12805" y="79388"/>
                    </a:lnTo>
                    <a:lnTo>
                      <a:pt x="12805" y="12805"/>
                    </a:lnTo>
                    <a:lnTo>
                      <a:pt x="287676" y="12805"/>
                    </a:lnTo>
                    <a:close/>
                  </a:path>
                </a:pathLst>
              </a:custGeom>
              <a:solidFill>
                <a:srgbClr val="C8281C">
                  <a:alpha val="100000"/>
                </a:srgbClr>
              </a:solidFill>
              <a:ln>
                <a:prstDash val="solid"/>
                <a:headEnd type="none"/>
                <a:tailEnd type="none"/>
              </a:ln>
            </p:spPr>
          </p:sp>
          <p:sp>
            <p:nvSpPr>
              <p:cNvPr id="296" name="AutoShape 296"/>
              <p:cNvSpPr/>
              <p:nvPr/>
            </p:nvSpPr>
            <p:spPr>
              <a:xfrm>
                <a:off x="8062434" y="4204897"/>
                <a:ext cx="563401" cy="973147"/>
              </a:xfrm>
              <a:custGeom>
                <a:avLst/>
                <a:gdLst/>
                <a:ahLst/>
                <a:cxnLst/>
                <a:rect l="l" t="t" r="r" b="b"/>
                <a:pathLst>
                  <a:path w="563400" h="973146">
                    <a:moveTo>
                      <a:pt x="401264" y="14512"/>
                    </a:moveTo>
                    <a:cubicBezTo>
                      <a:pt x="385899" y="33292"/>
                      <a:pt x="370533" y="52072"/>
                      <a:pt x="355168" y="70852"/>
                    </a:cubicBezTo>
                    <a:cubicBezTo>
                      <a:pt x="326144" y="106705"/>
                      <a:pt x="295413" y="144265"/>
                      <a:pt x="266390" y="186947"/>
                    </a:cubicBezTo>
                    <a:cubicBezTo>
                      <a:pt x="259561" y="197190"/>
                      <a:pt x="252731" y="209141"/>
                      <a:pt x="245902" y="219385"/>
                    </a:cubicBezTo>
                    <a:cubicBezTo>
                      <a:pt x="239073" y="231336"/>
                      <a:pt x="232244" y="243287"/>
                      <a:pt x="227122" y="253530"/>
                    </a:cubicBezTo>
                    <a:cubicBezTo>
                      <a:pt x="215171" y="275725"/>
                      <a:pt x="204928" y="297919"/>
                      <a:pt x="194684" y="320114"/>
                    </a:cubicBezTo>
                    <a:cubicBezTo>
                      <a:pt x="153710" y="407185"/>
                      <a:pt x="119564" y="495963"/>
                      <a:pt x="88833" y="586449"/>
                    </a:cubicBezTo>
                    <a:cubicBezTo>
                      <a:pt x="58102" y="676934"/>
                      <a:pt x="32493" y="769127"/>
                      <a:pt x="13713" y="866442"/>
                    </a:cubicBezTo>
                    <a:cubicBezTo>
                      <a:pt x="13713" y="868149"/>
                      <a:pt x="13713" y="869856"/>
                      <a:pt x="13713" y="869856"/>
                    </a:cubicBezTo>
                    <a:cubicBezTo>
                      <a:pt x="6884" y="917660"/>
                      <a:pt x="39322" y="960342"/>
                      <a:pt x="85419" y="967171"/>
                    </a:cubicBezTo>
                    <a:cubicBezTo>
                      <a:pt x="133222" y="974000"/>
                      <a:pt x="175904" y="941562"/>
                      <a:pt x="182733" y="895466"/>
                    </a:cubicBezTo>
                    <a:lnTo>
                      <a:pt x="182733" y="895466"/>
                    </a:lnTo>
                    <a:cubicBezTo>
                      <a:pt x="196391" y="808394"/>
                      <a:pt x="216879" y="721324"/>
                      <a:pt x="240780" y="634252"/>
                    </a:cubicBezTo>
                    <a:cubicBezTo>
                      <a:pt x="266390" y="547181"/>
                      <a:pt x="295413" y="461818"/>
                      <a:pt x="327852" y="378161"/>
                    </a:cubicBezTo>
                    <a:cubicBezTo>
                      <a:pt x="336388" y="357674"/>
                      <a:pt x="344924" y="337187"/>
                      <a:pt x="353461" y="316699"/>
                    </a:cubicBezTo>
                    <a:cubicBezTo>
                      <a:pt x="358583" y="306456"/>
                      <a:pt x="361997" y="297919"/>
                      <a:pt x="367119" y="289383"/>
                    </a:cubicBezTo>
                    <a:cubicBezTo>
                      <a:pt x="372241" y="280847"/>
                      <a:pt x="377362" y="272310"/>
                      <a:pt x="382484" y="262067"/>
                    </a:cubicBezTo>
                    <a:cubicBezTo>
                      <a:pt x="404679" y="226214"/>
                      <a:pt x="431995" y="190361"/>
                      <a:pt x="459312" y="152801"/>
                    </a:cubicBezTo>
                    <a:cubicBezTo>
                      <a:pt x="493457" y="108412"/>
                      <a:pt x="527603" y="62315"/>
                      <a:pt x="561748" y="12805"/>
                    </a:cubicBezTo>
                    <a:lnTo>
                      <a:pt x="401264" y="12805"/>
                    </a:lnTo>
                    <a:close/>
                  </a:path>
                </a:pathLst>
              </a:custGeom>
              <a:solidFill>
                <a:srgbClr val="AF1B17">
                  <a:alpha val="100000"/>
                </a:srgbClr>
              </a:solidFill>
              <a:ln>
                <a:prstDash val="solid"/>
                <a:headEnd type="none"/>
                <a:tailEnd type="none"/>
              </a:ln>
            </p:spPr>
          </p:sp>
          <p:sp>
            <p:nvSpPr>
              <p:cNvPr id="297" name="AutoShape 297"/>
              <p:cNvSpPr/>
              <p:nvPr/>
            </p:nvSpPr>
            <p:spPr>
              <a:xfrm>
                <a:off x="9591353" y="2857857"/>
                <a:ext cx="290237" cy="1348747"/>
              </a:xfrm>
              <a:custGeom>
                <a:avLst/>
                <a:gdLst/>
                <a:ahLst/>
                <a:cxnLst/>
                <a:rect l="l" t="t" r="r" b="b"/>
                <a:pathLst>
                  <a:path w="290236" h="1348746">
                    <a:moveTo>
                      <a:pt x="244994" y="12805"/>
                    </a:moveTo>
                    <a:lnTo>
                      <a:pt x="57194" y="12805"/>
                    </a:lnTo>
                    <a:cubicBezTo>
                      <a:pt x="33292" y="12805"/>
                      <a:pt x="12805" y="33292"/>
                      <a:pt x="12805" y="57194"/>
                    </a:cubicBezTo>
                    <a:lnTo>
                      <a:pt x="12805" y="1132777"/>
                    </a:lnTo>
                    <a:cubicBezTo>
                      <a:pt x="58901" y="1166922"/>
                      <a:pt x="106705" y="1204482"/>
                      <a:pt x="157923" y="1245457"/>
                    </a:cubicBezTo>
                    <a:lnTo>
                      <a:pt x="287676" y="1351308"/>
                    </a:lnTo>
                    <a:lnTo>
                      <a:pt x="287676" y="55486"/>
                    </a:lnTo>
                    <a:cubicBezTo>
                      <a:pt x="289383" y="31585"/>
                      <a:pt x="268896" y="12805"/>
                      <a:pt x="244994" y="12805"/>
                    </a:cubicBezTo>
                    <a:close/>
                  </a:path>
                </a:pathLst>
              </a:custGeom>
              <a:solidFill>
                <a:srgbClr val="C8281C">
                  <a:alpha val="100000"/>
                </a:srgbClr>
              </a:solidFill>
              <a:ln>
                <a:prstDash val="solid"/>
                <a:headEnd type="none"/>
                <a:tailEnd type="none"/>
              </a:ln>
            </p:spPr>
          </p:sp>
          <p:sp>
            <p:nvSpPr>
              <p:cNvPr id="298" name="AutoShape 298"/>
              <p:cNvSpPr/>
              <p:nvPr/>
            </p:nvSpPr>
            <p:spPr>
              <a:xfrm>
                <a:off x="9881961" y="3981372"/>
                <a:ext cx="512182" cy="785346"/>
              </a:xfrm>
              <a:custGeom>
                <a:avLst/>
                <a:gdLst/>
                <a:ahLst/>
                <a:cxnLst/>
                <a:rect l="l" t="t" r="r" b="b"/>
                <a:pathLst>
                  <a:path w="512182" h="785346">
                    <a:moveTo>
                      <a:pt x="195112" y="16091"/>
                    </a:moveTo>
                    <a:lnTo>
                      <a:pt x="36335" y="80967"/>
                    </a:lnTo>
                    <a:cubicBezTo>
                      <a:pt x="17555" y="89503"/>
                      <a:pt x="7311" y="111698"/>
                      <a:pt x="15848" y="130478"/>
                    </a:cubicBezTo>
                    <a:lnTo>
                      <a:pt x="271939" y="753633"/>
                    </a:lnTo>
                    <a:cubicBezTo>
                      <a:pt x="280475" y="772413"/>
                      <a:pt x="302670" y="782657"/>
                      <a:pt x="321450" y="774121"/>
                    </a:cubicBezTo>
                    <a:lnTo>
                      <a:pt x="480226" y="709244"/>
                    </a:lnTo>
                    <a:cubicBezTo>
                      <a:pt x="499006" y="700708"/>
                      <a:pt x="509250" y="678513"/>
                      <a:pt x="500714" y="659733"/>
                    </a:cubicBezTo>
                    <a:lnTo>
                      <a:pt x="244622" y="36578"/>
                    </a:lnTo>
                    <a:cubicBezTo>
                      <a:pt x="237793" y="16091"/>
                      <a:pt x="215599" y="7554"/>
                      <a:pt x="195112" y="16091"/>
                    </a:cubicBezTo>
                    <a:close/>
                    <a:moveTo>
                      <a:pt x="473397" y="673391"/>
                    </a:moveTo>
                    <a:lnTo>
                      <a:pt x="302670" y="743390"/>
                    </a:lnTo>
                    <a:lnTo>
                      <a:pt x="285597" y="702415"/>
                    </a:lnTo>
                    <a:lnTo>
                      <a:pt x="456324" y="632417"/>
                    </a:lnTo>
                    <a:lnTo>
                      <a:pt x="473397" y="673391"/>
                    </a:lnTo>
                    <a:close/>
                    <a:moveTo>
                      <a:pt x="444374" y="599978"/>
                    </a:moveTo>
                    <a:lnTo>
                      <a:pt x="273646" y="669977"/>
                    </a:lnTo>
                    <a:lnTo>
                      <a:pt x="256574" y="629002"/>
                    </a:lnTo>
                    <a:lnTo>
                      <a:pt x="427301" y="559004"/>
                    </a:lnTo>
                    <a:lnTo>
                      <a:pt x="444374" y="599978"/>
                    </a:lnTo>
                    <a:close/>
                    <a:moveTo>
                      <a:pt x="413643" y="526566"/>
                    </a:moveTo>
                    <a:lnTo>
                      <a:pt x="242915" y="596564"/>
                    </a:lnTo>
                    <a:lnTo>
                      <a:pt x="225842" y="555590"/>
                    </a:lnTo>
                    <a:lnTo>
                      <a:pt x="396570" y="485591"/>
                    </a:lnTo>
                    <a:lnTo>
                      <a:pt x="413643" y="526566"/>
                    </a:lnTo>
                    <a:close/>
                    <a:moveTo>
                      <a:pt x="382912" y="453153"/>
                    </a:moveTo>
                    <a:lnTo>
                      <a:pt x="212184" y="523151"/>
                    </a:lnTo>
                    <a:lnTo>
                      <a:pt x="195112" y="482177"/>
                    </a:lnTo>
                    <a:lnTo>
                      <a:pt x="365839" y="412178"/>
                    </a:lnTo>
                    <a:lnTo>
                      <a:pt x="382912" y="453153"/>
                    </a:lnTo>
                    <a:close/>
                    <a:moveTo>
                      <a:pt x="353888" y="381448"/>
                    </a:moveTo>
                    <a:lnTo>
                      <a:pt x="183160" y="451446"/>
                    </a:lnTo>
                    <a:lnTo>
                      <a:pt x="166088" y="410471"/>
                    </a:lnTo>
                    <a:lnTo>
                      <a:pt x="336815" y="340473"/>
                    </a:lnTo>
                    <a:lnTo>
                      <a:pt x="353888" y="381448"/>
                    </a:lnTo>
                    <a:close/>
                    <a:moveTo>
                      <a:pt x="323157" y="308035"/>
                    </a:moveTo>
                    <a:lnTo>
                      <a:pt x="152430" y="378033"/>
                    </a:lnTo>
                    <a:lnTo>
                      <a:pt x="135357" y="337058"/>
                    </a:lnTo>
                    <a:lnTo>
                      <a:pt x="306084" y="267060"/>
                    </a:lnTo>
                    <a:lnTo>
                      <a:pt x="323157" y="308035"/>
                    </a:lnTo>
                    <a:close/>
                    <a:moveTo>
                      <a:pt x="294133" y="234622"/>
                    </a:moveTo>
                    <a:lnTo>
                      <a:pt x="123406" y="304620"/>
                    </a:lnTo>
                    <a:lnTo>
                      <a:pt x="106333" y="263645"/>
                    </a:lnTo>
                    <a:lnTo>
                      <a:pt x="277061" y="193647"/>
                    </a:lnTo>
                    <a:lnTo>
                      <a:pt x="294133" y="234622"/>
                    </a:lnTo>
                    <a:close/>
                    <a:moveTo>
                      <a:pt x="263403" y="161209"/>
                    </a:moveTo>
                    <a:lnTo>
                      <a:pt x="92675" y="231207"/>
                    </a:lnTo>
                    <a:lnTo>
                      <a:pt x="75602" y="190233"/>
                    </a:lnTo>
                    <a:lnTo>
                      <a:pt x="246330" y="120234"/>
                    </a:lnTo>
                    <a:lnTo>
                      <a:pt x="263403" y="161209"/>
                    </a:lnTo>
                    <a:close/>
                    <a:moveTo>
                      <a:pt x="232671" y="89503"/>
                    </a:moveTo>
                    <a:lnTo>
                      <a:pt x="61944" y="159502"/>
                    </a:lnTo>
                    <a:lnTo>
                      <a:pt x="44871" y="118527"/>
                    </a:lnTo>
                    <a:lnTo>
                      <a:pt x="215599" y="48529"/>
                    </a:lnTo>
                    <a:lnTo>
                      <a:pt x="232671" y="89503"/>
                    </a:lnTo>
                    <a:close/>
                  </a:path>
                </a:pathLst>
              </a:custGeom>
              <a:solidFill>
                <a:srgbClr val="6A452B">
                  <a:alpha val="100000"/>
                </a:srgbClr>
              </a:solidFill>
              <a:ln>
                <a:prstDash val="solid"/>
                <a:headEnd type="none"/>
                <a:tailEnd type="none"/>
              </a:ln>
            </p:spPr>
          </p:sp>
          <p:sp>
            <p:nvSpPr>
              <p:cNvPr id="299" name="AutoShape 299"/>
              <p:cNvSpPr/>
              <p:nvPr/>
            </p:nvSpPr>
            <p:spPr>
              <a:xfrm>
                <a:off x="9883998" y="4056364"/>
                <a:ext cx="512182" cy="699983"/>
              </a:xfrm>
              <a:custGeom>
                <a:avLst/>
                <a:gdLst/>
                <a:ahLst/>
                <a:cxnLst/>
                <a:rect l="l" t="t" r="r" b="b"/>
                <a:pathLst>
                  <a:path w="512182" h="699982">
                    <a:moveTo>
                      <a:pt x="493555" y="601814"/>
                    </a:moveTo>
                    <a:lnTo>
                      <a:pt x="334778" y="666691"/>
                    </a:lnTo>
                    <a:cubicBezTo>
                      <a:pt x="324534" y="670105"/>
                      <a:pt x="312583" y="670105"/>
                      <a:pt x="304047" y="664984"/>
                    </a:cubicBezTo>
                    <a:lnTo>
                      <a:pt x="300632" y="666691"/>
                    </a:lnTo>
                    <a:lnTo>
                      <a:pt x="298925" y="661569"/>
                    </a:lnTo>
                    <a:cubicBezTo>
                      <a:pt x="293803" y="658154"/>
                      <a:pt x="288682" y="653033"/>
                      <a:pt x="285267" y="646204"/>
                    </a:cubicBezTo>
                    <a:lnTo>
                      <a:pt x="29176" y="23048"/>
                    </a:lnTo>
                    <a:cubicBezTo>
                      <a:pt x="27468" y="19634"/>
                      <a:pt x="27468" y="16219"/>
                      <a:pt x="27468" y="12805"/>
                    </a:cubicBezTo>
                    <a:cubicBezTo>
                      <a:pt x="15518" y="23048"/>
                      <a:pt x="8688" y="40121"/>
                      <a:pt x="15518" y="57194"/>
                    </a:cubicBezTo>
                    <a:lnTo>
                      <a:pt x="271609" y="680349"/>
                    </a:lnTo>
                    <a:cubicBezTo>
                      <a:pt x="280145" y="699129"/>
                      <a:pt x="302340" y="709373"/>
                      <a:pt x="321120" y="700836"/>
                    </a:cubicBezTo>
                    <a:lnTo>
                      <a:pt x="479896" y="635960"/>
                    </a:lnTo>
                    <a:cubicBezTo>
                      <a:pt x="495261" y="629131"/>
                      <a:pt x="503798" y="613765"/>
                      <a:pt x="502091" y="596693"/>
                    </a:cubicBezTo>
                    <a:cubicBezTo>
                      <a:pt x="500384" y="598400"/>
                      <a:pt x="496969" y="600107"/>
                      <a:pt x="493555" y="601814"/>
                    </a:cubicBezTo>
                    <a:close/>
                  </a:path>
                </a:pathLst>
              </a:custGeom>
              <a:solidFill>
                <a:srgbClr val="543622">
                  <a:alpha val="100000"/>
                </a:srgbClr>
              </a:solidFill>
              <a:ln>
                <a:prstDash val="solid"/>
                <a:headEnd type="none"/>
                <a:tailEnd type="none"/>
              </a:ln>
            </p:spPr>
          </p:sp>
          <p:sp>
            <p:nvSpPr>
              <p:cNvPr id="300" name="AutoShape 300"/>
              <p:cNvSpPr/>
              <p:nvPr/>
            </p:nvSpPr>
            <p:spPr>
              <a:xfrm>
                <a:off x="9681039" y="3922397"/>
                <a:ext cx="409746" cy="375600"/>
              </a:xfrm>
              <a:custGeom>
                <a:avLst/>
                <a:gdLst/>
                <a:ahLst/>
                <a:cxnLst/>
                <a:rect l="l" t="t" r="r" b="b"/>
                <a:pathLst>
                  <a:path w="409745" h="375600">
                    <a:moveTo>
                      <a:pt x="276524" y="375546"/>
                    </a:moveTo>
                    <a:lnTo>
                      <a:pt x="20433" y="165551"/>
                    </a:lnTo>
                    <a:cubicBezTo>
                      <a:pt x="11897" y="158722"/>
                      <a:pt x="10189" y="146771"/>
                      <a:pt x="17018" y="138235"/>
                    </a:cubicBezTo>
                    <a:lnTo>
                      <a:pt x="112626" y="20433"/>
                    </a:lnTo>
                    <a:cubicBezTo>
                      <a:pt x="119455" y="11897"/>
                      <a:pt x="131406" y="10189"/>
                      <a:pt x="139942" y="17019"/>
                    </a:cubicBezTo>
                    <a:lnTo>
                      <a:pt x="396033" y="227013"/>
                    </a:lnTo>
                    <a:cubicBezTo>
                      <a:pt x="404570" y="233842"/>
                      <a:pt x="406277" y="245793"/>
                      <a:pt x="399448" y="254330"/>
                    </a:cubicBezTo>
                    <a:lnTo>
                      <a:pt x="303841" y="372132"/>
                    </a:lnTo>
                    <a:cubicBezTo>
                      <a:pt x="298719" y="380668"/>
                      <a:pt x="285061" y="382375"/>
                      <a:pt x="276524" y="375546"/>
                    </a:cubicBezTo>
                    <a:close/>
                  </a:path>
                </a:pathLst>
              </a:custGeom>
              <a:solidFill>
                <a:srgbClr val="6A452B">
                  <a:alpha val="100000"/>
                </a:srgbClr>
              </a:solidFill>
              <a:ln>
                <a:prstDash val="solid"/>
                <a:headEnd type="none"/>
                <a:tailEnd type="none"/>
              </a:ln>
            </p:spPr>
          </p:sp>
          <p:sp>
            <p:nvSpPr>
              <p:cNvPr id="301" name="AutoShape 301"/>
              <p:cNvSpPr/>
              <p:nvPr/>
            </p:nvSpPr>
            <p:spPr>
              <a:xfrm>
                <a:off x="9714276" y="3931733"/>
                <a:ext cx="375600" cy="341455"/>
              </a:xfrm>
              <a:custGeom>
                <a:avLst/>
                <a:gdLst/>
                <a:ahLst/>
                <a:cxnLst/>
                <a:rect l="l" t="t" r="r" b="b"/>
                <a:pathLst>
                  <a:path w="375600" h="341454">
                    <a:moveTo>
                      <a:pt x="72559" y="21341"/>
                    </a:moveTo>
                    <a:lnTo>
                      <a:pt x="12805" y="94754"/>
                    </a:lnTo>
                    <a:lnTo>
                      <a:pt x="299626" y="328650"/>
                    </a:lnTo>
                    <a:lnTo>
                      <a:pt x="359381" y="255238"/>
                    </a:lnTo>
                    <a:cubicBezTo>
                      <a:pt x="361088" y="251823"/>
                      <a:pt x="362796" y="248408"/>
                      <a:pt x="364503" y="244994"/>
                    </a:cubicBezTo>
                    <a:lnTo>
                      <a:pt x="81096" y="12805"/>
                    </a:lnTo>
                    <a:cubicBezTo>
                      <a:pt x="77681" y="16219"/>
                      <a:pt x="74267" y="17926"/>
                      <a:pt x="72559" y="21341"/>
                    </a:cubicBezTo>
                    <a:close/>
                  </a:path>
                </a:pathLst>
              </a:custGeom>
              <a:solidFill>
                <a:srgbClr val="543622">
                  <a:alpha val="100000"/>
                </a:srgbClr>
              </a:solidFill>
              <a:ln>
                <a:prstDash val="solid"/>
                <a:headEnd type="none"/>
                <a:tailEnd type="none"/>
              </a:ln>
            </p:spPr>
          </p:sp>
          <p:sp>
            <p:nvSpPr>
              <p:cNvPr id="302" name="AutoShape 302"/>
              <p:cNvSpPr/>
              <p:nvPr/>
            </p:nvSpPr>
            <p:spPr>
              <a:xfrm>
                <a:off x="9751836" y="2031826"/>
                <a:ext cx="1263383" cy="1878002"/>
              </a:xfrm>
              <a:custGeom>
                <a:avLst/>
                <a:gdLst/>
                <a:ahLst/>
                <a:cxnLst/>
                <a:rect l="l" t="t" r="r" b="b"/>
                <a:pathLst>
                  <a:path w="1263383" h="1878002">
                    <a:moveTo>
                      <a:pt x="12805" y="132024"/>
                    </a:moveTo>
                    <a:lnTo>
                      <a:pt x="209141" y="36417"/>
                    </a:lnTo>
                    <a:cubicBezTo>
                      <a:pt x="277432" y="2271"/>
                      <a:pt x="357674" y="5686"/>
                      <a:pt x="424258" y="43246"/>
                    </a:cubicBezTo>
                    <a:cubicBezTo>
                      <a:pt x="1093510" y="437626"/>
                      <a:pt x="1559595" y="1149560"/>
                      <a:pt x="1028633" y="1871737"/>
                    </a:cubicBezTo>
                    <a:lnTo>
                      <a:pt x="12805" y="132024"/>
                    </a:lnTo>
                    <a:close/>
                  </a:path>
                </a:pathLst>
              </a:custGeom>
              <a:solidFill>
                <a:srgbClr val="FFC000">
                  <a:alpha val="100000"/>
                </a:srgbClr>
              </a:solidFill>
              <a:ln>
                <a:prstDash val="solid"/>
                <a:headEnd type="none"/>
                <a:tailEnd type="none"/>
              </a:ln>
            </p:spPr>
          </p:sp>
          <p:sp>
            <p:nvSpPr>
              <p:cNvPr id="303" name="AutoShape 303"/>
              <p:cNvSpPr/>
              <p:nvPr/>
            </p:nvSpPr>
            <p:spPr>
              <a:xfrm>
                <a:off x="9751836" y="2031229"/>
                <a:ext cx="1263383" cy="1160947"/>
              </a:xfrm>
              <a:custGeom>
                <a:avLst/>
                <a:gdLst/>
                <a:ahLst/>
                <a:cxnLst/>
                <a:rect l="l" t="t" r="r" b="b"/>
                <a:pathLst>
                  <a:path w="1263383" h="1160946">
                    <a:moveTo>
                      <a:pt x="215971" y="103597"/>
                    </a:moveTo>
                    <a:cubicBezTo>
                      <a:pt x="284262" y="69451"/>
                      <a:pt x="364503" y="72866"/>
                      <a:pt x="431087" y="110426"/>
                    </a:cubicBezTo>
                    <a:cubicBezTo>
                      <a:pt x="856199" y="359688"/>
                      <a:pt x="1197654" y="736995"/>
                      <a:pt x="1255701" y="1163814"/>
                    </a:cubicBezTo>
                    <a:cubicBezTo>
                      <a:pt x="1224970" y="709679"/>
                      <a:pt x="869857" y="306762"/>
                      <a:pt x="424258" y="43842"/>
                    </a:cubicBezTo>
                    <a:cubicBezTo>
                      <a:pt x="359382" y="4575"/>
                      <a:pt x="277432" y="2867"/>
                      <a:pt x="209141" y="37013"/>
                    </a:cubicBezTo>
                    <a:lnTo>
                      <a:pt x="12805" y="132620"/>
                    </a:lnTo>
                    <a:lnTo>
                      <a:pt x="45243" y="187253"/>
                    </a:lnTo>
                    <a:lnTo>
                      <a:pt x="215971" y="103597"/>
                    </a:lnTo>
                    <a:close/>
                  </a:path>
                </a:pathLst>
              </a:custGeom>
              <a:solidFill>
                <a:srgbClr val="FFD345">
                  <a:alpha val="100000"/>
                </a:srgbClr>
              </a:solidFill>
              <a:ln>
                <a:prstDash val="solid"/>
                <a:headEnd type="none"/>
                <a:tailEnd type="none"/>
              </a:ln>
            </p:spPr>
          </p:sp>
          <p:sp>
            <p:nvSpPr>
              <p:cNvPr id="304" name="AutoShape 304"/>
              <p:cNvSpPr/>
              <p:nvPr/>
            </p:nvSpPr>
            <p:spPr>
              <a:xfrm>
                <a:off x="8040286" y="2070345"/>
                <a:ext cx="2902367" cy="2441403"/>
              </a:xfrm>
              <a:custGeom>
                <a:avLst/>
                <a:gdLst/>
                <a:ahLst/>
                <a:cxnLst/>
                <a:rect l="l" t="t" r="r" b="b"/>
                <a:pathLst>
                  <a:path w="2902366" h="2441402">
                    <a:moveTo>
                      <a:pt x="2507995" y="2386375"/>
                    </a:moveTo>
                    <a:cubicBezTo>
                      <a:pt x="2528482" y="2278816"/>
                      <a:pt x="2574578" y="2113211"/>
                      <a:pt x="2668478" y="1947605"/>
                    </a:cubicBezTo>
                    <a:cubicBezTo>
                      <a:pt x="2680429" y="1925411"/>
                      <a:pt x="2695795" y="1904923"/>
                      <a:pt x="2712868" y="1884436"/>
                    </a:cubicBezTo>
                    <a:lnTo>
                      <a:pt x="2714574" y="1881021"/>
                    </a:lnTo>
                    <a:cubicBezTo>
                      <a:pt x="3062859" y="1454203"/>
                      <a:pt x="2919447" y="762756"/>
                      <a:pt x="2393607" y="334231"/>
                    </a:cubicBezTo>
                    <a:cubicBezTo>
                      <a:pt x="1932643" y="-41370"/>
                      <a:pt x="1331682" y="-87466"/>
                      <a:pt x="956082" y="194234"/>
                    </a:cubicBezTo>
                    <a:cubicBezTo>
                      <a:pt x="937302" y="209599"/>
                      <a:pt x="916814" y="223258"/>
                      <a:pt x="898034" y="236916"/>
                    </a:cubicBezTo>
                    <a:cubicBezTo>
                      <a:pt x="674382" y="385449"/>
                      <a:pt x="454143" y="556176"/>
                      <a:pt x="97323" y="475934"/>
                    </a:cubicBezTo>
                    <a:cubicBezTo>
                      <a:pt x="34154" y="462276"/>
                      <a:pt x="-11943" y="533982"/>
                      <a:pt x="27324" y="585200"/>
                    </a:cubicBezTo>
                    <a:cubicBezTo>
                      <a:pt x="110981" y="689344"/>
                      <a:pt x="264636" y="848120"/>
                      <a:pt x="551458" y="1082017"/>
                    </a:cubicBezTo>
                    <a:cubicBezTo>
                      <a:pt x="1154126" y="1573712"/>
                      <a:pt x="1319731" y="1556639"/>
                      <a:pt x="1794353" y="1944190"/>
                    </a:cubicBezTo>
                    <a:lnTo>
                      <a:pt x="2386778" y="2427349"/>
                    </a:lnTo>
                    <a:cubicBezTo>
                      <a:pt x="2432874" y="2464909"/>
                      <a:pt x="2497751" y="2441008"/>
                      <a:pt x="2507995" y="2386375"/>
                    </a:cubicBezTo>
                    <a:close/>
                  </a:path>
                </a:pathLst>
              </a:custGeom>
              <a:solidFill>
                <a:srgbClr val="FFC000">
                  <a:alpha val="100000"/>
                </a:srgbClr>
              </a:solidFill>
              <a:ln>
                <a:prstDash val="solid"/>
                <a:headEnd type="none"/>
                <a:tailEnd type="none"/>
              </a:ln>
            </p:spPr>
          </p:sp>
          <p:sp>
            <p:nvSpPr>
              <p:cNvPr id="305" name="AutoShape 305"/>
              <p:cNvSpPr/>
              <p:nvPr/>
            </p:nvSpPr>
            <p:spPr>
              <a:xfrm>
                <a:off x="8152120" y="2439575"/>
                <a:ext cx="2475548" cy="1963366"/>
              </a:xfrm>
              <a:custGeom>
                <a:avLst/>
                <a:gdLst/>
                <a:ahLst/>
                <a:cxnLst/>
                <a:rect l="l" t="t" r="r" b="b"/>
                <a:pathLst>
                  <a:path w="2475548" h="1963365">
                    <a:moveTo>
                      <a:pt x="530109" y="603522"/>
                    </a:moveTo>
                    <a:cubicBezTo>
                      <a:pt x="1132777" y="1095217"/>
                      <a:pt x="1298382" y="1078144"/>
                      <a:pt x="1773005" y="1465695"/>
                    </a:cubicBezTo>
                    <a:lnTo>
                      <a:pt x="2365429" y="1948854"/>
                    </a:lnTo>
                    <a:cubicBezTo>
                      <a:pt x="2377380" y="1959098"/>
                      <a:pt x="2391038" y="1964219"/>
                      <a:pt x="2406403" y="1965927"/>
                    </a:cubicBezTo>
                    <a:cubicBezTo>
                      <a:pt x="2420062" y="1906172"/>
                      <a:pt x="2440549" y="1836174"/>
                      <a:pt x="2469573" y="1761054"/>
                    </a:cubicBezTo>
                    <a:cubicBezTo>
                      <a:pt x="2295430" y="1619350"/>
                      <a:pt x="2001779" y="1378624"/>
                      <a:pt x="1504962" y="974000"/>
                    </a:cubicBezTo>
                    <a:cubicBezTo>
                      <a:pt x="769127" y="374747"/>
                      <a:pt x="596692" y="116948"/>
                      <a:pt x="560840" y="12805"/>
                    </a:cubicBezTo>
                    <a:cubicBezTo>
                      <a:pt x="408892" y="98168"/>
                      <a:pt x="238165" y="156216"/>
                      <a:pt x="12805" y="113534"/>
                    </a:cubicBezTo>
                    <a:cubicBezTo>
                      <a:pt x="96461" y="217677"/>
                      <a:pt x="250116" y="376454"/>
                      <a:pt x="530109" y="603522"/>
                    </a:cubicBezTo>
                    <a:close/>
                  </a:path>
                </a:pathLst>
              </a:custGeom>
              <a:solidFill>
                <a:srgbClr val="FFAB03">
                  <a:alpha val="100000"/>
                </a:srgbClr>
              </a:solidFill>
              <a:ln>
                <a:prstDash val="solid"/>
                <a:headEnd type="none"/>
                <a:tailEnd type="none"/>
              </a:ln>
            </p:spPr>
          </p:sp>
          <p:sp>
            <p:nvSpPr>
              <p:cNvPr id="306" name="AutoShape 306"/>
              <p:cNvSpPr/>
              <p:nvPr/>
            </p:nvSpPr>
            <p:spPr>
              <a:xfrm>
                <a:off x="8040978" y="2485671"/>
                <a:ext cx="2543839" cy="2031657"/>
              </a:xfrm>
              <a:custGeom>
                <a:avLst/>
                <a:gdLst/>
                <a:ahLst/>
                <a:cxnLst/>
                <a:rect l="l" t="t" r="r" b="b"/>
                <a:pathLst>
                  <a:path w="2543839" h="2031656">
                    <a:moveTo>
                      <a:pt x="2507302" y="1971049"/>
                    </a:moveTo>
                    <a:cubicBezTo>
                      <a:pt x="2514131" y="1938610"/>
                      <a:pt x="2522667" y="1901050"/>
                      <a:pt x="2534618" y="1858368"/>
                    </a:cubicBezTo>
                    <a:cubicBezTo>
                      <a:pt x="2367305" y="1721786"/>
                      <a:pt x="2066825" y="1475939"/>
                      <a:pt x="1527326" y="1037169"/>
                    </a:cubicBezTo>
                    <a:cubicBezTo>
                      <a:pt x="450036" y="157923"/>
                      <a:pt x="578081" y="12805"/>
                      <a:pt x="578081" y="12805"/>
                    </a:cubicBezTo>
                    <a:lnTo>
                      <a:pt x="578081" y="12805"/>
                    </a:lnTo>
                    <a:cubicBezTo>
                      <a:pt x="443207" y="72559"/>
                      <a:pt x="289552" y="103290"/>
                      <a:pt x="96630" y="60608"/>
                    </a:cubicBezTo>
                    <a:cubicBezTo>
                      <a:pt x="33461" y="46950"/>
                      <a:pt x="-12635" y="118656"/>
                      <a:pt x="28339" y="169874"/>
                    </a:cubicBezTo>
                    <a:cubicBezTo>
                      <a:pt x="111995" y="274018"/>
                      <a:pt x="265650" y="432794"/>
                      <a:pt x="552472" y="666691"/>
                    </a:cubicBezTo>
                    <a:cubicBezTo>
                      <a:pt x="1155140" y="1158386"/>
                      <a:pt x="1320746" y="1141313"/>
                      <a:pt x="1795368" y="1528864"/>
                    </a:cubicBezTo>
                    <a:lnTo>
                      <a:pt x="2387793" y="2012023"/>
                    </a:lnTo>
                    <a:cubicBezTo>
                      <a:pt x="2432181" y="2049583"/>
                      <a:pt x="2497058" y="2025681"/>
                      <a:pt x="2507302" y="1971049"/>
                    </a:cubicBezTo>
                    <a:close/>
                  </a:path>
                </a:pathLst>
              </a:custGeom>
              <a:solidFill>
                <a:srgbClr val="FFC000">
                  <a:alpha val="100000"/>
                </a:srgbClr>
              </a:solidFill>
              <a:ln>
                <a:prstDash val="solid"/>
                <a:headEnd type="none"/>
                <a:tailEnd type="none"/>
              </a:ln>
            </p:spPr>
          </p:sp>
          <p:sp>
            <p:nvSpPr>
              <p:cNvPr id="307" name="AutoShape 307"/>
              <p:cNvSpPr/>
              <p:nvPr/>
            </p:nvSpPr>
            <p:spPr>
              <a:xfrm>
                <a:off x="10063838" y="2277384"/>
                <a:ext cx="887783" cy="2236530"/>
              </a:xfrm>
              <a:custGeom>
                <a:avLst/>
                <a:gdLst/>
                <a:ahLst/>
                <a:cxnLst/>
                <a:rect l="l" t="t" r="r" b="b"/>
                <a:pathLst>
                  <a:path w="887782" h="2236529">
                    <a:moveTo>
                      <a:pt x="484442" y="2179336"/>
                    </a:moveTo>
                    <a:cubicBezTo>
                      <a:pt x="504929" y="2071778"/>
                      <a:pt x="551025" y="1906172"/>
                      <a:pt x="644925" y="1740566"/>
                    </a:cubicBezTo>
                    <a:cubicBezTo>
                      <a:pt x="656876" y="1718372"/>
                      <a:pt x="672242" y="1697885"/>
                      <a:pt x="689315" y="1677397"/>
                    </a:cubicBezTo>
                    <a:lnTo>
                      <a:pt x="691022" y="1673983"/>
                    </a:lnTo>
                    <a:cubicBezTo>
                      <a:pt x="1039306" y="1247164"/>
                      <a:pt x="895894" y="555718"/>
                      <a:pt x="370054" y="127192"/>
                    </a:cubicBezTo>
                    <a:cubicBezTo>
                      <a:pt x="318836" y="84510"/>
                      <a:pt x="264203" y="46950"/>
                      <a:pt x="209570" y="12805"/>
                    </a:cubicBezTo>
                    <a:cubicBezTo>
                      <a:pt x="694436" y="443038"/>
                      <a:pt x="819067" y="1105460"/>
                      <a:pt x="482734" y="1518621"/>
                    </a:cubicBezTo>
                    <a:lnTo>
                      <a:pt x="481027" y="1522035"/>
                    </a:lnTo>
                    <a:cubicBezTo>
                      <a:pt x="465662" y="1542523"/>
                      <a:pt x="450296" y="1563010"/>
                      <a:pt x="436638" y="1585205"/>
                    </a:cubicBezTo>
                    <a:cubicBezTo>
                      <a:pt x="342738" y="1750810"/>
                      <a:pt x="88354" y="1861783"/>
                      <a:pt x="16648" y="1890807"/>
                    </a:cubicBezTo>
                    <a:cubicBezTo>
                      <a:pt x="-20912" y="1906172"/>
                      <a:pt x="230057" y="2087143"/>
                      <a:pt x="194205" y="2083729"/>
                    </a:cubicBezTo>
                    <a:lnTo>
                      <a:pt x="364933" y="2222018"/>
                    </a:lnTo>
                    <a:cubicBezTo>
                      <a:pt x="409321" y="2257871"/>
                      <a:pt x="474198" y="2233969"/>
                      <a:pt x="484442" y="2179336"/>
                    </a:cubicBezTo>
                    <a:close/>
                  </a:path>
                </a:pathLst>
              </a:custGeom>
              <a:solidFill>
                <a:srgbClr val="FFAB03">
                  <a:alpha val="100000"/>
                </a:srgbClr>
              </a:solidFill>
              <a:ln>
                <a:prstDash val="solid"/>
                <a:headEnd type="none"/>
                <a:tailEnd type="none"/>
              </a:ln>
            </p:spPr>
          </p:sp>
          <p:sp>
            <p:nvSpPr>
              <p:cNvPr id="308" name="AutoShape 308"/>
              <p:cNvSpPr/>
              <p:nvPr/>
            </p:nvSpPr>
            <p:spPr>
              <a:xfrm>
                <a:off x="8042274" y="2072052"/>
                <a:ext cx="2902367" cy="1246310"/>
              </a:xfrm>
              <a:custGeom>
                <a:avLst/>
                <a:gdLst/>
                <a:ahLst/>
                <a:cxnLst/>
                <a:rect l="l" t="t" r="r" b="b"/>
                <a:pathLst>
                  <a:path w="2902366" h="1246310">
                    <a:moveTo>
                      <a:pt x="102163" y="530567"/>
                    </a:moveTo>
                    <a:cubicBezTo>
                      <a:pt x="458984" y="609102"/>
                      <a:pt x="679222" y="438374"/>
                      <a:pt x="902875" y="291549"/>
                    </a:cubicBezTo>
                    <a:cubicBezTo>
                      <a:pt x="923362" y="277890"/>
                      <a:pt x="942143" y="264232"/>
                      <a:pt x="960922" y="248867"/>
                    </a:cubicBezTo>
                    <a:cubicBezTo>
                      <a:pt x="1336523" y="-34541"/>
                      <a:pt x="1937483" y="13263"/>
                      <a:pt x="2398448" y="388863"/>
                    </a:cubicBezTo>
                    <a:cubicBezTo>
                      <a:pt x="2686977" y="624467"/>
                      <a:pt x="2861119" y="940313"/>
                      <a:pt x="2900386" y="1249330"/>
                    </a:cubicBezTo>
                    <a:cubicBezTo>
                      <a:pt x="2876484" y="924948"/>
                      <a:pt x="2700635" y="585200"/>
                      <a:pt x="2393326" y="334231"/>
                    </a:cubicBezTo>
                    <a:cubicBezTo>
                      <a:pt x="1932362" y="-41370"/>
                      <a:pt x="1331401" y="-87466"/>
                      <a:pt x="955801" y="194234"/>
                    </a:cubicBezTo>
                    <a:cubicBezTo>
                      <a:pt x="937021" y="209599"/>
                      <a:pt x="916533" y="223258"/>
                      <a:pt x="897753" y="236916"/>
                    </a:cubicBezTo>
                    <a:cubicBezTo>
                      <a:pt x="674100" y="385449"/>
                      <a:pt x="453862" y="556176"/>
                      <a:pt x="97042" y="475934"/>
                    </a:cubicBezTo>
                    <a:cubicBezTo>
                      <a:pt x="37287" y="462276"/>
                      <a:pt x="-7102" y="527153"/>
                      <a:pt x="21921" y="576663"/>
                    </a:cubicBezTo>
                    <a:cubicBezTo>
                      <a:pt x="32165" y="545933"/>
                      <a:pt x="64603" y="522031"/>
                      <a:pt x="102163" y="530567"/>
                    </a:cubicBezTo>
                    <a:close/>
                  </a:path>
                </a:pathLst>
              </a:custGeom>
              <a:solidFill>
                <a:srgbClr val="FFD345">
                  <a:alpha val="100000"/>
                </a:srgbClr>
              </a:solidFill>
              <a:ln>
                <a:prstDash val="solid"/>
                <a:headEnd type="none"/>
                <a:tailEnd type="none"/>
              </a:ln>
            </p:spPr>
          </p:sp>
          <p:sp>
            <p:nvSpPr>
              <p:cNvPr id="309" name="AutoShape 309"/>
              <p:cNvSpPr/>
              <p:nvPr/>
            </p:nvSpPr>
            <p:spPr>
              <a:xfrm>
                <a:off x="8041638" y="2533475"/>
                <a:ext cx="2509694" cy="1980439"/>
              </a:xfrm>
              <a:custGeom>
                <a:avLst/>
                <a:gdLst/>
                <a:ahLst/>
                <a:cxnLst/>
                <a:rect l="l" t="t" r="r" b="b"/>
                <a:pathLst>
                  <a:path w="2509693" h="1980438">
                    <a:moveTo>
                      <a:pt x="2510056" y="1909587"/>
                    </a:moveTo>
                    <a:cubicBezTo>
                      <a:pt x="2487862" y="1914709"/>
                      <a:pt x="2465667" y="1911294"/>
                      <a:pt x="2445180" y="1894221"/>
                    </a:cubicBezTo>
                    <a:lnTo>
                      <a:pt x="1852756" y="1411063"/>
                    </a:lnTo>
                    <a:cubicBezTo>
                      <a:pt x="1378134" y="1023511"/>
                      <a:pt x="1212528" y="1040584"/>
                      <a:pt x="609860" y="548889"/>
                    </a:cubicBezTo>
                    <a:cubicBezTo>
                      <a:pt x="323038" y="314992"/>
                      <a:pt x="169383" y="154508"/>
                      <a:pt x="85726" y="52072"/>
                    </a:cubicBezTo>
                    <a:cubicBezTo>
                      <a:pt x="75483" y="40121"/>
                      <a:pt x="72068" y="26463"/>
                      <a:pt x="70361" y="12805"/>
                    </a:cubicBezTo>
                    <a:cubicBezTo>
                      <a:pt x="22557" y="19634"/>
                      <a:pt x="-6466" y="79388"/>
                      <a:pt x="27679" y="122070"/>
                    </a:cubicBezTo>
                    <a:cubicBezTo>
                      <a:pt x="111336" y="226214"/>
                      <a:pt x="264990" y="384990"/>
                      <a:pt x="551812" y="618887"/>
                    </a:cubicBezTo>
                    <a:cubicBezTo>
                      <a:pt x="1154480" y="1110582"/>
                      <a:pt x="1320086" y="1093509"/>
                      <a:pt x="1794708" y="1481061"/>
                    </a:cubicBezTo>
                    <a:lnTo>
                      <a:pt x="2387133" y="1964220"/>
                    </a:lnTo>
                    <a:cubicBezTo>
                      <a:pt x="2429815" y="2000072"/>
                      <a:pt x="2496398" y="1976170"/>
                      <a:pt x="2506642" y="1921538"/>
                    </a:cubicBezTo>
                    <a:cubicBezTo>
                      <a:pt x="2508349" y="1919830"/>
                      <a:pt x="2508349" y="1914709"/>
                      <a:pt x="2510056" y="1909587"/>
                    </a:cubicBezTo>
                    <a:close/>
                  </a:path>
                </a:pathLst>
              </a:custGeom>
              <a:solidFill>
                <a:srgbClr val="FFAB03">
                  <a:alpha val="100000"/>
                </a:srgbClr>
              </a:solidFill>
              <a:ln>
                <a:prstDash val="solid"/>
                <a:headEnd type="none"/>
                <a:tailEnd type="none"/>
              </a:ln>
            </p:spPr>
          </p:sp>
          <p:sp>
            <p:nvSpPr>
              <p:cNvPr id="310" name="AutoShape 310"/>
              <p:cNvSpPr/>
              <p:nvPr/>
            </p:nvSpPr>
            <p:spPr>
              <a:xfrm>
                <a:off x="9007610" y="2949325"/>
                <a:ext cx="409746" cy="409746"/>
              </a:xfrm>
              <a:custGeom>
                <a:avLst/>
                <a:gdLst/>
                <a:ahLst/>
                <a:cxnLst/>
                <a:rect l="l" t="t" r="r" b="b"/>
                <a:pathLst>
                  <a:path w="409745" h="409745">
                    <a:moveTo>
                      <a:pt x="231191" y="397666"/>
                    </a:moveTo>
                    <a:lnTo>
                      <a:pt x="28025" y="232061"/>
                    </a:lnTo>
                    <a:cubicBezTo>
                      <a:pt x="9245" y="216695"/>
                      <a:pt x="7538" y="187671"/>
                      <a:pt x="24611" y="168891"/>
                    </a:cubicBezTo>
                    <a:lnTo>
                      <a:pt x="169729" y="25480"/>
                    </a:lnTo>
                    <a:cubicBezTo>
                      <a:pt x="185095" y="10115"/>
                      <a:pt x="208996" y="8408"/>
                      <a:pt x="226069" y="22066"/>
                    </a:cubicBezTo>
                    <a:lnTo>
                      <a:pt x="395089" y="160355"/>
                    </a:lnTo>
                    <a:cubicBezTo>
                      <a:pt x="412162" y="174013"/>
                      <a:pt x="415577" y="197915"/>
                      <a:pt x="403626" y="216695"/>
                    </a:cubicBezTo>
                    <a:lnTo>
                      <a:pt x="292653" y="387422"/>
                    </a:lnTo>
                    <a:cubicBezTo>
                      <a:pt x="278995" y="407910"/>
                      <a:pt x="249971" y="413032"/>
                      <a:pt x="231191" y="397666"/>
                    </a:cubicBezTo>
                    <a:close/>
                  </a:path>
                </a:pathLst>
              </a:custGeom>
              <a:solidFill>
                <a:srgbClr val="FFC000">
                  <a:alpha val="100000"/>
                </a:srgbClr>
              </a:solidFill>
              <a:ln>
                <a:prstDash val="solid"/>
                <a:headEnd type="none"/>
                <a:tailEnd type="none"/>
              </a:ln>
            </p:spPr>
          </p:sp>
          <p:sp>
            <p:nvSpPr>
              <p:cNvPr id="311" name="AutoShape 311"/>
              <p:cNvSpPr/>
              <p:nvPr/>
            </p:nvSpPr>
            <p:spPr>
              <a:xfrm>
                <a:off x="9008716" y="3095168"/>
                <a:ext cx="409746" cy="273164"/>
              </a:xfrm>
              <a:custGeom>
                <a:avLst/>
                <a:gdLst/>
                <a:ahLst/>
                <a:cxnLst/>
                <a:rect l="l" t="t" r="r" b="b"/>
                <a:pathLst>
                  <a:path w="409745" h="273163">
                    <a:moveTo>
                      <a:pt x="402519" y="70852"/>
                    </a:moveTo>
                    <a:cubicBezTo>
                      <a:pt x="414470" y="52072"/>
                      <a:pt x="411056" y="28170"/>
                      <a:pt x="393983" y="14512"/>
                    </a:cubicBezTo>
                    <a:lnTo>
                      <a:pt x="390568" y="12805"/>
                    </a:lnTo>
                    <a:lnTo>
                      <a:pt x="284717" y="174996"/>
                    </a:lnTo>
                    <a:cubicBezTo>
                      <a:pt x="271059" y="195483"/>
                      <a:pt x="242035" y="200605"/>
                      <a:pt x="223255" y="185239"/>
                    </a:cubicBezTo>
                    <a:lnTo>
                      <a:pt x="25211" y="23048"/>
                    </a:lnTo>
                    <a:lnTo>
                      <a:pt x="25211" y="23048"/>
                    </a:lnTo>
                    <a:cubicBezTo>
                      <a:pt x="8139" y="40121"/>
                      <a:pt x="8139" y="70852"/>
                      <a:pt x="28626" y="86217"/>
                    </a:cubicBezTo>
                    <a:lnTo>
                      <a:pt x="231792" y="251823"/>
                    </a:lnTo>
                    <a:cubicBezTo>
                      <a:pt x="250572" y="267189"/>
                      <a:pt x="279595" y="263774"/>
                      <a:pt x="293254" y="241579"/>
                    </a:cubicBezTo>
                    <a:lnTo>
                      <a:pt x="402519" y="70852"/>
                    </a:lnTo>
                    <a:close/>
                  </a:path>
                </a:pathLst>
              </a:custGeom>
              <a:solidFill>
                <a:srgbClr val="FFAB03">
                  <a:alpha val="100000"/>
                </a:srgbClr>
              </a:solidFill>
              <a:ln>
                <a:prstDash val="solid"/>
                <a:headEnd type="none"/>
                <a:tailEnd type="none"/>
              </a:ln>
            </p:spPr>
          </p:sp>
          <p:sp>
            <p:nvSpPr>
              <p:cNvPr id="312" name="AutoShape 312"/>
              <p:cNvSpPr/>
              <p:nvPr/>
            </p:nvSpPr>
            <p:spPr>
              <a:xfrm>
                <a:off x="9007369" y="2947618"/>
                <a:ext cx="409746" cy="221946"/>
              </a:xfrm>
              <a:custGeom>
                <a:avLst/>
                <a:gdLst/>
                <a:ahLst/>
                <a:cxnLst/>
                <a:rect l="l" t="t" r="r" b="b"/>
                <a:pathLst>
                  <a:path w="409745" h="221945">
                    <a:moveTo>
                      <a:pt x="28266" y="203037"/>
                    </a:moveTo>
                    <a:lnTo>
                      <a:pt x="173384" y="59626"/>
                    </a:lnTo>
                    <a:cubicBezTo>
                      <a:pt x="188750" y="44260"/>
                      <a:pt x="212651" y="42553"/>
                      <a:pt x="229724" y="56211"/>
                    </a:cubicBezTo>
                    <a:lnTo>
                      <a:pt x="398745" y="194500"/>
                    </a:lnTo>
                    <a:cubicBezTo>
                      <a:pt x="402159" y="197915"/>
                      <a:pt x="405574" y="201330"/>
                      <a:pt x="408988" y="206451"/>
                    </a:cubicBezTo>
                    <a:cubicBezTo>
                      <a:pt x="414110" y="191086"/>
                      <a:pt x="408988" y="172306"/>
                      <a:pt x="395330" y="160355"/>
                    </a:cubicBezTo>
                    <a:lnTo>
                      <a:pt x="226310" y="22066"/>
                    </a:lnTo>
                    <a:cubicBezTo>
                      <a:pt x="209237" y="8408"/>
                      <a:pt x="185335" y="10115"/>
                      <a:pt x="169970" y="25480"/>
                    </a:cubicBezTo>
                    <a:lnTo>
                      <a:pt x="24851" y="168891"/>
                    </a:lnTo>
                    <a:cubicBezTo>
                      <a:pt x="11193" y="182550"/>
                      <a:pt x="9486" y="203037"/>
                      <a:pt x="18022" y="220110"/>
                    </a:cubicBezTo>
                    <a:cubicBezTo>
                      <a:pt x="21437" y="214988"/>
                      <a:pt x="23144" y="208159"/>
                      <a:pt x="28266" y="203037"/>
                    </a:cubicBezTo>
                    <a:close/>
                  </a:path>
                </a:pathLst>
              </a:custGeom>
              <a:solidFill>
                <a:srgbClr val="FFD345">
                  <a:alpha val="100000"/>
                </a:srgbClr>
              </a:solidFill>
              <a:ln>
                <a:prstDash val="solid"/>
                <a:headEnd type="none"/>
                <a:tailEnd type="none"/>
              </a:ln>
            </p:spPr>
          </p:sp>
          <p:sp>
            <p:nvSpPr>
              <p:cNvPr id="313" name="AutoShape 313"/>
              <p:cNvSpPr/>
              <p:nvPr/>
            </p:nvSpPr>
            <p:spPr>
              <a:xfrm>
                <a:off x="10151484" y="3881497"/>
                <a:ext cx="409746" cy="409746"/>
              </a:xfrm>
              <a:custGeom>
                <a:avLst/>
                <a:gdLst/>
                <a:ahLst/>
                <a:cxnLst/>
                <a:rect l="l" t="t" r="r" b="b"/>
                <a:pathLst>
                  <a:path w="409745" h="409745">
                    <a:moveTo>
                      <a:pt x="231191" y="397666"/>
                    </a:moveTo>
                    <a:lnTo>
                      <a:pt x="28025" y="232061"/>
                    </a:lnTo>
                    <a:cubicBezTo>
                      <a:pt x="9245" y="216695"/>
                      <a:pt x="7538" y="187671"/>
                      <a:pt x="24611" y="168891"/>
                    </a:cubicBezTo>
                    <a:lnTo>
                      <a:pt x="169729" y="25480"/>
                    </a:lnTo>
                    <a:cubicBezTo>
                      <a:pt x="185094" y="10115"/>
                      <a:pt x="208996" y="8408"/>
                      <a:pt x="226069" y="22066"/>
                    </a:cubicBezTo>
                    <a:lnTo>
                      <a:pt x="395089" y="160355"/>
                    </a:lnTo>
                    <a:cubicBezTo>
                      <a:pt x="412162" y="174013"/>
                      <a:pt x="415576" y="197915"/>
                      <a:pt x="403626" y="216695"/>
                    </a:cubicBezTo>
                    <a:lnTo>
                      <a:pt x="292653" y="387423"/>
                    </a:lnTo>
                    <a:cubicBezTo>
                      <a:pt x="280702" y="409617"/>
                      <a:pt x="251678" y="414739"/>
                      <a:pt x="231191" y="397666"/>
                    </a:cubicBezTo>
                    <a:close/>
                  </a:path>
                </a:pathLst>
              </a:custGeom>
              <a:solidFill>
                <a:srgbClr val="FFC000">
                  <a:alpha val="100000"/>
                </a:srgbClr>
              </a:solidFill>
              <a:ln>
                <a:prstDash val="solid"/>
                <a:headEnd type="none"/>
                <a:tailEnd type="none"/>
              </a:ln>
            </p:spPr>
          </p:sp>
          <p:sp>
            <p:nvSpPr>
              <p:cNvPr id="314" name="AutoShape 314"/>
              <p:cNvSpPr/>
              <p:nvPr/>
            </p:nvSpPr>
            <p:spPr>
              <a:xfrm>
                <a:off x="9795691" y="2209980"/>
                <a:ext cx="1024365" cy="1143874"/>
              </a:xfrm>
              <a:custGeom>
                <a:avLst/>
                <a:gdLst/>
                <a:ahLst/>
                <a:cxnLst/>
                <a:rect l="l" t="t" r="r" b="b"/>
                <a:pathLst>
                  <a:path w="1024364" h="1143873">
                    <a:moveTo>
                      <a:pt x="30412" y="47770"/>
                    </a:moveTo>
                    <a:lnTo>
                      <a:pt x="15047" y="114353"/>
                    </a:lnTo>
                    <a:cubicBezTo>
                      <a:pt x="4803" y="162157"/>
                      <a:pt x="30412" y="211668"/>
                      <a:pt x="76509" y="230448"/>
                    </a:cubicBezTo>
                    <a:cubicBezTo>
                      <a:pt x="359916" y="341421"/>
                      <a:pt x="802100" y="638487"/>
                      <a:pt x="984778" y="1130182"/>
                    </a:cubicBezTo>
                    <a:cubicBezTo>
                      <a:pt x="991608" y="1150669"/>
                      <a:pt x="1022339" y="1143840"/>
                      <a:pt x="1020631" y="1121645"/>
                    </a:cubicBezTo>
                    <a:cubicBezTo>
                      <a:pt x="986486" y="809214"/>
                      <a:pt x="764540" y="308983"/>
                      <a:pt x="90167" y="15331"/>
                    </a:cubicBezTo>
                    <a:cubicBezTo>
                      <a:pt x="64558" y="6795"/>
                      <a:pt x="35534" y="20453"/>
                      <a:pt x="30412" y="47770"/>
                    </a:cubicBezTo>
                    <a:close/>
                  </a:path>
                </a:pathLst>
              </a:custGeom>
              <a:solidFill>
                <a:srgbClr val="FFC000">
                  <a:alpha val="100000"/>
                </a:srgbClr>
              </a:solidFill>
              <a:ln>
                <a:prstDash val="solid"/>
                <a:headEnd type="none"/>
                <a:tailEnd type="none"/>
              </a:ln>
            </p:spPr>
          </p:sp>
          <p:sp>
            <p:nvSpPr>
              <p:cNvPr id="315" name="AutoShape 315"/>
              <p:cNvSpPr/>
              <p:nvPr/>
            </p:nvSpPr>
            <p:spPr>
              <a:xfrm>
                <a:off x="9793983" y="2211006"/>
                <a:ext cx="1024365" cy="1143874"/>
              </a:xfrm>
              <a:custGeom>
                <a:avLst/>
                <a:gdLst/>
                <a:ahLst/>
                <a:cxnLst/>
                <a:rect l="l" t="t" r="r" b="b"/>
                <a:pathLst>
                  <a:path w="1024364" h="1143873">
                    <a:moveTo>
                      <a:pt x="1020631" y="1117205"/>
                    </a:moveTo>
                    <a:cubicBezTo>
                      <a:pt x="848197" y="620388"/>
                      <a:pt x="412842" y="316493"/>
                      <a:pt x="131142" y="198692"/>
                    </a:cubicBezTo>
                    <a:cubicBezTo>
                      <a:pt x="85045" y="179912"/>
                      <a:pt x="61143" y="128693"/>
                      <a:pt x="73094" y="80890"/>
                    </a:cubicBezTo>
                    <a:lnTo>
                      <a:pt x="88460" y="16013"/>
                    </a:lnTo>
                    <a:cubicBezTo>
                      <a:pt x="64558" y="5770"/>
                      <a:pt x="35534" y="21135"/>
                      <a:pt x="30412" y="46744"/>
                    </a:cubicBezTo>
                    <a:lnTo>
                      <a:pt x="15047" y="113328"/>
                    </a:lnTo>
                    <a:cubicBezTo>
                      <a:pt x="4803" y="161132"/>
                      <a:pt x="30412" y="210643"/>
                      <a:pt x="76509" y="229423"/>
                    </a:cubicBezTo>
                    <a:cubicBezTo>
                      <a:pt x="359916" y="340395"/>
                      <a:pt x="802100" y="637461"/>
                      <a:pt x="984779" y="1129156"/>
                    </a:cubicBezTo>
                    <a:cubicBezTo>
                      <a:pt x="991608" y="1149644"/>
                      <a:pt x="1022339" y="1142814"/>
                      <a:pt x="1020631" y="1120620"/>
                    </a:cubicBezTo>
                    <a:cubicBezTo>
                      <a:pt x="1022339" y="1120620"/>
                      <a:pt x="1020631" y="1118913"/>
                      <a:pt x="1020631" y="1117205"/>
                    </a:cubicBezTo>
                    <a:close/>
                  </a:path>
                </a:pathLst>
              </a:custGeom>
              <a:solidFill>
                <a:srgbClr val="FFAB03">
                  <a:alpha val="100000"/>
                </a:srgbClr>
              </a:solidFill>
              <a:ln>
                <a:prstDash val="solid"/>
                <a:headEnd type="none"/>
                <a:tailEnd type="none"/>
              </a:ln>
            </p:spPr>
          </p:sp>
          <p:sp>
            <p:nvSpPr>
              <p:cNvPr id="316" name="AutoShape 316"/>
              <p:cNvSpPr/>
              <p:nvPr/>
            </p:nvSpPr>
            <p:spPr>
              <a:xfrm>
                <a:off x="8199924" y="2547133"/>
                <a:ext cx="1041437" cy="921928"/>
              </a:xfrm>
              <a:custGeom>
                <a:avLst/>
                <a:gdLst/>
                <a:ahLst/>
                <a:cxnLst/>
                <a:rect l="l" t="t" r="r" b="b"/>
                <a:pathLst>
                  <a:path w="1041437" h="921928">
                    <a:moveTo>
                      <a:pt x="1040584" y="914246"/>
                    </a:moveTo>
                    <a:cubicBezTo>
                      <a:pt x="956927" y="840833"/>
                      <a:pt x="839126" y="769127"/>
                      <a:pt x="758884" y="692300"/>
                    </a:cubicBezTo>
                    <a:cubicBezTo>
                      <a:pt x="676935" y="615473"/>
                      <a:pt x="596693" y="536938"/>
                      <a:pt x="519865" y="456696"/>
                    </a:cubicBezTo>
                    <a:cubicBezTo>
                      <a:pt x="443038" y="376454"/>
                      <a:pt x="367918" y="294505"/>
                      <a:pt x="296212" y="209141"/>
                    </a:cubicBezTo>
                    <a:cubicBezTo>
                      <a:pt x="244994" y="147679"/>
                      <a:pt x="195483" y="84510"/>
                      <a:pt x="149387" y="19634"/>
                    </a:cubicBezTo>
                    <a:cubicBezTo>
                      <a:pt x="106705" y="21341"/>
                      <a:pt x="60608" y="19634"/>
                      <a:pt x="12805" y="12805"/>
                    </a:cubicBezTo>
                    <a:cubicBezTo>
                      <a:pt x="12805" y="17926"/>
                      <a:pt x="12805" y="24755"/>
                      <a:pt x="17926" y="29877"/>
                    </a:cubicBezTo>
                    <a:cubicBezTo>
                      <a:pt x="82803" y="115241"/>
                      <a:pt x="154508" y="195483"/>
                      <a:pt x="226214" y="270603"/>
                    </a:cubicBezTo>
                    <a:cubicBezTo>
                      <a:pt x="304749" y="352552"/>
                      <a:pt x="386698" y="431087"/>
                      <a:pt x="470354" y="506207"/>
                    </a:cubicBezTo>
                    <a:cubicBezTo>
                      <a:pt x="554011" y="583034"/>
                      <a:pt x="639375" y="654740"/>
                      <a:pt x="726445" y="726445"/>
                    </a:cubicBezTo>
                    <a:cubicBezTo>
                      <a:pt x="811809" y="799858"/>
                      <a:pt x="1040584" y="914246"/>
                      <a:pt x="1040584" y="914246"/>
                    </a:cubicBezTo>
                    <a:close/>
                  </a:path>
                </a:pathLst>
              </a:custGeom>
              <a:solidFill>
                <a:srgbClr val="FFAB03">
                  <a:alpha val="100000"/>
                </a:srgbClr>
              </a:solidFill>
              <a:ln>
                <a:prstDash val="solid"/>
                <a:headEnd type="none"/>
                <a:tailEnd type="none"/>
              </a:ln>
            </p:spPr>
          </p:sp>
          <p:sp>
            <p:nvSpPr>
              <p:cNvPr id="317" name="AutoShape 317"/>
              <p:cNvSpPr/>
              <p:nvPr/>
            </p:nvSpPr>
            <p:spPr>
              <a:xfrm>
                <a:off x="10154297" y="4029047"/>
                <a:ext cx="409746" cy="273164"/>
              </a:xfrm>
              <a:custGeom>
                <a:avLst/>
                <a:gdLst/>
                <a:ahLst/>
                <a:cxnLst/>
                <a:rect l="l" t="t" r="r" b="b"/>
                <a:pathLst>
                  <a:path w="409745" h="273163">
                    <a:moveTo>
                      <a:pt x="402519" y="70852"/>
                    </a:moveTo>
                    <a:cubicBezTo>
                      <a:pt x="414470" y="52072"/>
                      <a:pt x="411056" y="28170"/>
                      <a:pt x="393983" y="14512"/>
                    </a:cubicBezTo>
                    <a:lnTo>
                      <a:pt x="390568" y="12805"/>
                    </a:lnTo>
                    <a:lnTo>
                      <a:pt x="284717" y="174996"/>
                    </a:lnTo>
                    <a:cubicBezTo>
                      <a:pt x="271059" y="195483"/>
                      <a:pt x="242035" y="200605"/>
                      <a:pt x="223255" y="185239"/>
                    </a:cubicBezTo>
                    <a:lnTo>
                      <a:pt x="25211" y="23048"/>
                    </a:lnTo>
                    <a:lnTo>
                      <a:pt x="25211" y="23048"/>
                    </a:lnTo>
                    <a:cubicBezTo>
                      <a:pt x="8139" y="40121"/>
                      <a:pt x="8139" y="70852"/>
                      <a:pt x="28626" y="86217"/>
                    </a:cubicBezTo>
                    <a:lnTo>
                      <a:pt x="231792" y="251823"/>
                    </a:lnTo>
                    <a:cubicBezTo>
                      <a:pt x="250571" y="267188"/>
                      <a:pt x="279595" y="263774"/>
                      <a:pt x="293253" y="241579"/>
                    </a:cubicBezTo>
                    <a:lnTo>
                      <a:pt x="402519" y="70852"/>
                    </a:lnTo>
                    <a:close/>
                  </a:path>
                </a:pathLst>
              </a:custGeom>
              <a:solidFill>
                <a:srgbClr val="FFAB03">
                  <a:alpha val="100000"/>
                </a:srgbClr>
              </a:solidFill>
              <a:ln>
                <a:prstDash val="solid"/>
                <a:headEnd type="none"/>
                <a:tailEnd type="none"/>
              </a:ln>
            </p:spPr>
          </p:sp>
          <p:sp>
            <p:nvSpPr>
              <p:cNvPr id="318" name="AutoShape 318"/>
              <p:cNvSpPr/>
              <p:nvPr/>
            </p:nvSpPr>
            <p:spPr>
              <a:xfrm>
                <a:off x="10152950" y="3881497"/>
                <a:ext cx="409746" cy="221946"/>
              </a:xfrm>
              <a:custGeom>
                <a:avLst/>
                <a:gdLst/>
                <a:ahLst/>
                <a:cxnLst/>
                <a:rect l="l" t="t" r="r" b="b"/>
                <a:pathLst>
                  <a:path w="409745" h="221945">
                    <a:moveTo>
                      <a:pt x="28266" y="203037"/>
                    </a:moveTo>
                    <a:lnTo>
                      <a:pt x="173384" y="59626"/>
                    </a:lnTo>
                    <a:cubicBezTo>
                      <a:pt x="188750" y="44260"/>
                      <a:pt x="212651" y="42553"/>
                      <a:pt x="229724" y="56211"/>
                    </a:cubicBezTo>
                    <a:lnTo>
                      <a:pt x="398744" y="194501"/>
                    </a:lnTo>
                    <a:cubicBezTo>
                      <a:pt x="402159" y="197915"/>
                      <a:pt x="405573" y="201330"/>
                      <a:pt x="408988" y="206451"/>
                    </a:cubicBezTo>
                    <a:cubicBezTo>
                      <a:pt x="414110" y="191086"/>
                      <a:pt x="408988" y="172306"/>
                      <a:pt x="395330" y="160355"/>
                    </a:cubicBezTo>
                    <a:lnTo>
                      <a:pt x="226309" y="22066"/>
                    </a:lnTo>
                    <a:cubicBezTo>
                      <a:pt x="209237" y="8408"/>
                      <a:pt x="185335" y="10115"/>
                      <a:pt x="169970" y="25480"/>
                    </a:cubicBezTo>
                    <a:lnTo>
                      <a:pt x="24851" y="168891"/>
                    </a:lnTo>
                    <a:cubicBezTo>
                      <a:pt x="11193" y="182550"/>
                      <a:pt x="9486" y="203037"/>
                      <a:pt x="18022" y="220110"/>
                    </a:cubicBezTo>
                    <a:cubicBezTo>
                      <a:pt x="19730" y="214988"/>
                      <a:pt x="23144" y="208159"/>
                      <a:pt x="28266" y="203037"/>
                    </a:cubicBezTo>
                    <a:close/>
                  </a:path>
                </a:pathLst>
              </a:custGeom>
              <a:solidFill>
                <a:srgbClr val="FFD345">
                  <a:alpha val="100000"/>
                </a:srgbClr>
              </a:solidFill>
              <a:ln>
                <a:prstDash val="solid"/>
                <a:headEnd type="none"/>
                <a:tailEnd type="none"/>
              </a:ln>
            </p:spPr>
          </p:sp>
          <p:sp>
            <p:nvSpPr>
              <p:cNvPr id="319" name="AutoShape 319"/>
              <p:cNvSpPr/>
              <p:nvPr/>
            </p:nvSpPr>
            <p:spPr>
              <a:xfrm>
                <a:off x="8232646" y="2497917"/>
                <a:ext cx="1007292" cy="973147"/>
              </a:xfrm>
              <a:custGeom>
                <a:avLst/>
                <a:gdLst/>
                <a:ahLst/>
                <a:cxnLst/>
                <a:rect l="l" t="t" r="r" b="b"/>
                <a:pathLst>
                  <a:path w="1007291" h="973146">
                    <a:moveTo>
                      <a:pt x="50081" y="22754"/>
                    </a:moveTo>
                    <a:cubicBezTo>
                      <a:pt x="75690" y="5681"/>
                      <a:pt x="109835" y="10803"/>
                      <a:pt x="128616" y="36412"/>
                    </a:cubicBezTo>
                    <a:cubicBezTo>
                      <a:pt x="179834" y="111532"/>
                      <a:pt x="236174" y="183237"/>
                      <a:pt x="295928" y="253236"/>
                    </a:cubicBezTo>
                    <a:cubicBezTo>
                      <a:pt x="367634" y="338599"/>
                      <a:pt x="442754" y="420549"/>
                      <a:pt x="519581" y="500790"/>
                    </a:cubicBezTo>
                    <a:cubicBezTo>
                      <a:pt x="596409" y="581032"/>
                      <a:pt x="676651" y="659567"/>
                      <a:pt x="758600" y="736394"/>
                    </a:cubicBezTo>
                    <a:cubicBezTo>
                      <a:pt x="840549" y="813222"/>
                      <a:pt x="924205" y="888342"/>
                      <a:pt x="1007862" y="961755"/>
                    </a:cubicBezTo>
                    <a:cubicBezTo>
                      <a:pt x="1007862" y="961755"/>
                      <a:pt x="813233" y="843953"/>
                      <a:pt x="726162" y="772247"/>
                    </a:cubicBezTo>
                    <a:cubicBezTo>
                      <a:pt x="639091" y="700542"/>
                      <a:pt x="553727" y="627129"/>
                      <a:pt x="470071" y="552009"/>
                    </a:cubicBezTo>
                    <a:cubicBezTo>
                      <a:pt x="386414" y="476889"/>
                      <a:pt x="304465" y="398354"/>
                      <a:pt x="225930" y="316405"/>
                    </a:cubicBezTo>
                    <a:cubicBezTo>
                      <a:pt x="152517" y="239578"/>
                      <a:pt x="82519" y="161043"/>
                      <a:pt x="17643" y="75679"/>
                    </a:cubicBezTo>
                    <a:cubicBezTo>
                      <a:pt x="9106" y="65435"/>
                      <a:pt x="12521" y="50070"/>
                      <a:pt x="22764" y="43241"/>
                    </a:cubicBezTo>
                    <a:lnTo>
                      <a:pt x="50081" y="22754"/>
                    </a:lnTo>
                    <a:close/>
                  </a:path>
                </a:pathLst>
              </a:custGeom>
              <a:solidFill>
                <a:srgbClr val="FFC000">
                  <a:alpha val="100000"/>
                </a:srgbClr>
              </a:solidFill>
              <a:ln>
                <a:prstDash val="solid"/>
                <a:headEnd type="none"/>
                <a:tailEnd type="none"/>
              </a:ln>
            </p:spPr>
          </p:sp>
          <p:sp>
            <p:nvSpPr>
              <p:cNvPr id="320" name="AutoShape 320"/>
              <p:cNvSpPr/>
              <p:nvPr/>
            </p:nvSpPr>
            <p:spPr>
              <a:xfrm>
                <a:off x="8230655" y="2497917"/>
                <a:ext cx="1007292" cy="973147"/>
              </a:xfrm>
              <a:custGeom>
                <a:avLst/>
                <a:gdLst/>
                <a:ahLst/>
                <a:cxnLst/>
                <a:rect l="l" t="t" r="r" b="b"/>
                <a:pathLst>
                  <a:path w="1007291" h="973146">
                    <a:moveTo>
                      <a:pt x="36707" y="41534"/>
                    </a:moveTo>
                    <a:cubicBezTo>
                      <a:pt x="62316" y="24461"/>
                      <a:pt x="96461" y="29583"/>
                      <a:pt x="115241" y="55192"/>
                    </a:cubicBezTo>
                    <a:cubicBezTo>
                      <a:pt x="166459" y="130312"/>
                      <a:pt x="222799" y="202017"/>
                      <a:pt x="282554" y="272016"/>
                    </a:cubicBezTo>
                    <a:cubicBezTo>
                      <a:pt x="354259" y="357380"/>
                      <a:pt x="429380" y="439329"/>
                      <a:pt x="506207" y="519571"/>
                    </a:cubicBezTo>
                    <a:cubicBezTo>
                      <a:pt x="583034" y="599812"/>
                      <a:pt x="663276" y="678347"/>
                      <a:pt x="745226" y="755174"/>
                    </a:cubicBezTo>
                    <a:cubicBezTo>
                      <a:pt x="793029" y="799564"/>
                      <a:pt x="840833" y="843953"/>
                      <a:pt x="888636" y="886635"/>
                    </a:cubicBezTo>
                    <a:cubicBezTo>
                      <a:pt x="953513" y="929317"/>
                      <a:pt x="1008146" y="961755"/>
                      <a:pt x="1008146" y="961755"/>
                    </a:cubicBezTo>
                    <a:cubicBezTo>
                      <a:pt x="924489" y="888342"/>
                      <a:pt x="840833" y="813222"/>
                      <a:pt x="758883" y="736394"/>
                    </a:cubicBezTo>
                    <a:cubicBezTo>
                      <a:pt x="676935" y="659567"/>
                      <a:pt x="596692" y="581032"/>
                      <a:pt x="519865" y="500790"/>
                    </a:cubicBezTo>
                    <a:cubicBezTo>
                      <a:pt x="443038" y="420549"/>
                      <a:pt x="367918" y="338599"/>
                      <a:pt x="296212" y="253236"/>
                    </a:cubicBezTo>
                    <a:cubicBezTo>
                      <a:pt x="236458" y="183237"/>
                      <a:pt x="180118" y="109825"/>
                      <a:pt x="128899" y="36412"/>
                    </a:cubicBezTo>
                    <a:cubicBezTo>
                      <a:pt x="111827" y="10803"/>
                      <a:pt x="75974" y="5681"/>
                      <a:pt x="50365" y="22754"/>
                    </a:cubicBezTo>
                    <a:lnTo>
                      <a:pt x="21341" y="43241"/>
                    </a:lnTo>
                    <a:cubicBezTo>
                      <a:pt x="16219" y="46655"/>
                      <a:pt x="12805" y="51777"/>
                      <a:pt x="12805" y="56899"/>
                    </a:cubicBezTo>
                    <a:lnTo>
                      <a:pt x="36707" y="41534"/>
                    </a:lnTo>
                    <a:close/>
                  </a:path>
                </a:pathLst>
              </a:custGeom>
              <a:solidFill>
                <a:srgbClr val="FFD345">
                  <a:alpha val="100000"/>
                </a:srgbClr>
              </a:solidFill>
              <a:ln>
                <a:prstDash val="solid"/>
                <a:headEnd type="none"/>
                <a:tailEnd type="none"/>
              </a:ln>
            </p:spPr>
          </p:sp>
          <p:sp>
            <p:nvSpPr>
              <p:cNvPr id="321" name="AutoShape 321"/>
              <p:cNvSpPr/>
              <p:nvPr/>
            </p:nvSpPr>
            <p:spPr>
              <a:xfrm>
                <a:off x="9816713" y="2210480"/>
                <a:ext cx="1007292" cy="1143874"/>
              </a:xfrm>
              <a:custGeom>
                <a:avLst/>
                <a:gdLst/>
                <a:ahLst/>
                <a:cxnLst/>
                <a:rect l="l" t="t" r="r" b="b"/>
                <a:pathLst>
                  <a:path w="1007291" h="1143873">
                    <a:moveTo>
                      <a:pt x="53779" y="35319"/>
                    </a:moveTo>
                    <a:cubicBezTo>
                      <a:pt x="728153" y="328971"/>
                      <a:pt x="950098" y="829202"/>
                      <a:pt x="984244" y="1141633"/>
                    </a:cubicBezTo>
                    <a:cubicBezTo>
                      <a:pt x="984244" y="1141633"/>
                      <a:pt x="984244" y="1143341"/>
                      <a:pt x="984244" y="1143341"/>
                    </a:cubicBezTo>
                    <a:cubicBezTo>
                      <a:pt x="992780" y="1141633"/>
                      <a:pt x="1001316" y="1134804"/>
                      <a:pt x="999609" y="1122853"/>
                    </a:cubicBezTo>
                    <a:cubicBezTo>
                      <a:pt x="965464" y="810422"/>
                      <a:pt x="743518" y="310190"/>
                      <a:pt x="69144" y="16539"/>
                    </a:cubicBezTo>
                    <a:cubicBezTo>
                      <a:pt x="46950" y="6296"/>
                      <a:pt x="21341" y="18246"/>
                      <a:pt x="12805" y="38734"/>
                    </a:cubicBezTo>
                    <a:cubicBezTo>
                      <a:pt x="23048" y="31905"/>
                      <a:pt x="38414" y="28490"/>
                      <a:pt x="53779" y="35319"/>
                    </a:cubicBezTo>
                    <a:close/>
                  </a:path>
                </a:pathLst>
              </a:custGeom>
              <a:solidFill>
                <a:srgbClr val="FFD345">
                  <a:alpha val="100000"/>
                </a:srgbClr>
              </a:solidFill>
              <a:ln>
                <a:prstDash val="solid"/>
                <a:headEnd type="none"/>
                <a:tailEnd type="none"/>
              </a:ln>
            </p:spPr>
          </p:sp>
          <p:sp>
            <p:nvSpPr>
              <p:cNvPr id="322" name="AutoShape 322"/>
              <p:cNvSpPr/>
              <p:nvPr/>
            </p:nvSpPr>
            <p:spPr>
              <a:xfrm>
                <a:off x="9156366" y="2157781"/>
                <a:ext cx="529255" cy="375600"/>
              </a:xfrm>
              <a:custGeom>
                <a:avLst/>
                <a:gdLst/>
                <a:ahLst/>
                <a:cxnLst/>
                <a:rect l="l" t="t" r="r" b="b"/>
                <a:pathLst>
                  <a:path w="529255" h="375600">
                    <a:moveTo>
                      <a:pt x="491004" y="127657"/>
                    </a:moveTo>
                    <a:cubicBezTo>
                      <a:pt x="508085" y="189460"/>
                      <a:pt x="422467" y="267051"/>
                      <a:pt x="299770" y="300961"/>
                    </a:cubicBezTo>
                    <a:cubicBezTo>
                      <a:pt x="177074" y="334872"/>
                      <a:pt x="63762" y="312261"/>
                      <a:pt x="46681" y="250458"/>
                    </a:cubicBezTo>
                    <a:cubicBezTo>
                      <a:pt x="29600" y="188655"/>
                      <a:pt x="115219" y="111064"/>
                      <a:pt x="237915" y="77154"/>
                    </a:cubicBezTo>
                    <a:cubicBezTo>
                      <a:pt x="360611" y="43243"/>
                      <a:pt x="473923" y="65854"/>
                      <a:pt x="491004" y="127657"/>
                    </a:cubicBezTo>
                    <a:close/>
                  </a:path>
                </a:pathLst>
              </a:custGeom>
              <a:solidFill>
                <a:srgbClr val="FFD345">
                  <a:alpha val="100000"/>
                </a:srgbClr>
              </a:solidFill>
              <a:ln>
                <a:prstDash val="solid"/>
                <a:headEnd type="none"/>
                <a:tailEnd type="none"/>
              </a:ln>
            </p:spPr>
          </p:sp>
          <p:sp>
            <p:nvSpPr>
              <p:cNvPr id="323" name="AutoShape 323"/>
              <p:cNvSpPr/>
              <p:nvPr/>
            </p:nvSpPr>
            <p:spPr>
              <a:xfrm>
                <a:off x="8012467" y="3966130"/>
                <a:ext cx="631692" cy="1160947"/>
              </a:xfrm>
              <a:custGeom>
                <a:avLst/>
                <a:gdLst/>
                <a:ahLst/>
                <a:cxnLst/>
                <a:rect l="l" t="t" r="r" b="b"/>
                <a:pathLst>
                  <a:path w="631691" h="1160946">
                    <a:moveTo>
                      <a:pt x="621959" y="101331"/>
                    </a:moveTo>
                    <a:cubicBezTo>
                      <a:pt x="574155" y="191817"/>
                      <a:pt x="514400" y="266937"/>
                      <a:pt x="459768" y="340349"/>
                    </a:cubicBezTo>
                    <a:cubicBezTo>
                      <a:pt x="432451" y="377909"/>
                      <a:pt x="405135" y="413762"/>
                      <a:pt x="382940" y="449615"/>
                    </a:cubicBezTo>
                    <a:cubicBezTo>
                      <a:pt x="377818" y="458151"/>
                      <a:pt x="372696" y="468395"/>
                      <a:pt x="367575" y="476931"/>
                    </a:cubicBezTo>
                    <a:cubicBezTo>
                      <a:pt x="362453" y="485468"/>
                      <a:pt x="359038" y="494004"/>
                      <a:pt x="353916" y="504248"/>
                    </a:cubicBezTo>
                    <a:cubicBezTo>
                      <a:pt x="345380" y="523028"/>
                      <a:pt x="336844" y="543515"/>
                      <a:pt x="328307" y="565710"/>
                    </a:cubicBezTo>
                    <a:cubicBezTo>
                      <a:pt x="294162" y="649366"/>
                      <a:pt x="265138" y="734730"/>
                      <a:pt x="241236" y="821801"/>
                    </a:cubicBezTo>
                    <a:cubicBezTo>
                      <a:pt x="215627" y="908872"/>
                      <a:pt x="196847" y="995943"/>
                      <a:pt x="183189" y="1083014"/>
                    </a:cubicBezTo>
                    <a:lnTo>
                      <a:pt x="183189" y="1083014"/>
                    </a:lnTo>
                    <a:cubicBezTo>
                      <a:pt x="176360" y="1130818"/>
                      <a:pt x="131971" y="1163256"/>
                      <a:pt x="85874" y="1154719"/>
                    </a:cubicBezTo>
                    <a:cubicBezTo>
                      <a:pt x="38071" y="1147890"/>
                      <a:pt x="5632" y="1103501"/>
                      <a:pt x="14169" y="1057405"/>
                    </a:cubicBezTo>
                    <a:cubicBezTo>
                      <a:pt x="14169" y="1055697"/>
                      <a:pt x="14169" y="1053990"/>
                      <a:pt x="14169" y="1053990"/>
                    </a:cubicBezTo>
                    <a:cubicBezTo>
                      <a:pt x="32949" y="958383"/>
                      <a:pt x="58558" y="864483"/>
                      <a:pt x="89289" y="773997"/>
                    </a:cubicBezTo>
                    <a:cubicBezTo>
                      <a:pt x="120020" y="683512"/>
                      <a:pt x="154165" y="594733"/>
                      <a:pt x="195140" y="507662"/>
                    </a:cubicBezTo>
                    <a:cubicBezTo>
                      <a:pt x="205384" y="485468"/>
                      <a:pt x="215627" y="463273"/>
                      <a:pt x="227578" y="441079"/>
                    </a:cubicBezTo>
                    <a:cubicBezTo>
                      <a:pt x="232700" y="430835"/>
                      <a:pt x="239529" y="417177"/>
                      <a:pt x="246358" y="406933"/>
                    </a:cubicBezTo>
                    <a:cubicBezTo>
                      <a:pt x="253187" y="396690"/>
                      <a:pt x="260016" y="384738"/>
                      <a:pt x="266846" y="374495"/>
                    </a:cubicBezTo>
                    <a:cubicBezTo>
                      <a:pt x="295869" y="331813"/>
                      <a:pt x="324893" y="295960"/>
                      <a:pt x="355624" y="258400"/>
                    </a:cubicBezTo>
                    <a:cubicBezTo>
                      <a:pt x="415378" y="186695"/>
                      <a:pt x="473426" y="116696"/>
                      <a:pt x="516107" y="43284"/>
                    </a:cubicBezTo>
                    <a:lnTo>
                      <a:pt x="516107" y="43284"/>
                    </a:lnTo>
                    <a:cubicBezTo>
                      <a:pt x="533180" y="14260"/>
                      <a:pt x="570740" y="4016"/>
                      <a:pt x="601471" y="21089"/>
                    </a:cubicBezTo>
                    <a:cubicBezTo>
                      <a:pt x="627080" y="34747"/>
                      <a:pt x="637324" y="72307"/>
                      <a:pt x="621959" y="101331"/>
                    </a:cubicBezTo>
                    <a:close/>
                  </a:path>
                </a:pathLst>
              </a:custGeom>
              <a:solidFill>
                <a:srgbClr val="FFC000">
                  <a:alpha val="100000"/>
                </a:srgbClr>
              </a:solidFill>
              <a:ln>
                <a:prstDash val="solid"/>
                <a:headEnd type="none"/>
                <a:tailEnd type="none"/>
              </a:ln>
            </p:spPr>
          </p:sp>
          <p:sp>
            <p:nvSpPr>
              <p:cNvPr id="324" name="AutoShape 324"/>
              <p:cNvSpPr/>
              <p:nvPr/>
            </p:nvSpPr>
            <p:spPr>
              <a:xfrm>
                <a:off x="8011215" y="3963314"/>
                <a:ext cx="597546" cy="1160947"/>
              </a:xfrm>
              <a:custGeom>
                <a:avLst/>
                <a:gdLst/>
                <a:ahLst/>
                <a:cxnLst/>
                <a:rect l="l" t="t" r="r" b="b"/>
                <a:pathLst>
                  <a:path w="597546" h="1160946">
                    <a:moveTo>
                      <a:pt x="46151" y="1063635"/>
                    </a:moveTo>
                    <a:cubicBezTo>
                      <a:pt x="46151" y="1061928"/>
                      <a:pt x="46151" y="1060221"/>
                      <a:pt x="46151" y="1060221"/>
                    </a:cubicBezTo>
                    <a:cubicBezTo>
                      <a:pt x="64931" y="964613"/>
                      <a:pt x="90540" y="870713"/>
                      <a:pt x="121271" y="780228"/>
                    </a:cubicBezTo>
                    <a:cubicBezTo>
                      <a:pt x="152002" y="689742"/>
                      <a:pt x="186148" y="600964"/>
                      <a:pt x="227122" y="513893"/>
                    </a:cubicBezTo>
                    <a:cubicBezTo>
                      <a:pt x="237366" y="491698"/>
                      <a:pt x="247610" y="469504"/>
                      <a:pt x="259561" y="447309"/>
                    </a:cubicBezTo>
                    <a:cubicBezTo>
                      <a:pt x="264682" y="437066"/>
                      <a:pt x="271511" y="423407"/>
                      <a:pt x="278340" y="413164"/>
                    </a:cubicBezTo>
                    <a:cubicBezTo>
                      <a:pt x="285170" y="402920"/>
                      <a:pt x="291999" y="390969"/>
                      <a:pt x="298828" y="380726"/>
                    </a:cubicBezTo>
                    <a:cubicBezTo>
                      <a:pt x="327852" y="338044"/>
                      <a:pt x="356875" y="302191"/>
                      <a:pt x="387606" y="264631"/>
                    </a:cubicBezTo>
                    <a:cubicBezTo>
                      <a:pt x="447361" y="192925"/>
                      <a:pt x="505408" y="122927"/>
                      <a:pt x="548090" y="49514"/>
                    </a:cubicBezTo>
                    <a:lnTo>
                      <a:pt x="548090" y="49514"/>
                    </a:lnTo>
                    <a:cubicBezTo>
                      <a:pt x="558334" y="32442"/>
                      <a:pt x="575406" y="20491"/>
                      <a:pt x="595894" y="18783"/>
                    </a:cubicBezTo>
                    <a:cubicBezTo>
                      <a:pt x="566870" y="5125"/>
                      <a:pt x="532725" y="15369"/>
                      <a:pt x="515652" y="44393"/>
                    </a:cubicBezTo>
                    <a:lnTo>
                      <a:pt x="515652" y="44393"/>
                    </a:lnTo>
                    <a:cubicBezTo>
                      <a:pt x="472970" y="117805"/>
                      <a:pt x="414922" y="186096"/>
                      <a:pt x="355168" y="259509"/>
                    </a:cubicBezTo>
                    <a:cubicBezTo>
                      <a:pt x="326144" y="295362"/>
                      <a:pt x="295413" y="332922"/>
                      <a:pt x="266390" y="375604"/>
                    </a:cubicBezTo>
                    <a:cubicBezTo>
                      <a:pt x="259561" y="385847"/>
                      <a:pt x="252731" y="397798"/>
                      <a:pt x="245902" y="408042"/>
                    </a:cubicBezTo>
                    <a:cubicBezTo>
                      <a:pt x="239073" y="419993"/>
                      <a:pt x="232244" y="431944"/>
                      <a:pt x="227122" y="442188"/>
                    </a:cubicBezTo>
                    <a:cubicBezTo>
                      <a:pt x="215171" y="464382"/>
                      <a:pt x="204928" y="486577"/>
                      <a:pt x="194684" y="508771"/>
                    </a:cubicBezTo>
                    <a:cubicBezTo>
                      <a:pt x="153710" y="595842"/>
                      <a:pt x="119564" y="684621"/>
                      <a:pt x="88833" y="775106"/>
                    </a:cubicBezTo>
                    <a:cubicBezTo>
                      <a:pt x="58102" y="865591"/>
                      <a:pt x="32493" y="957784"/>
                      <a:pt x="13713" y="1055099"/>
                    </a:cubicBezTo>
                    <a:cubicBezTo>
                      <a:pt x="13713" y="1056806"/>
                      <a:pt x="13713" y="1058514"/>
                      <a:pt x="13713" y="1058514"/>
                    </a:cubicBezTo>
                    <a:cubicBezTo>
                      <a:pt x="6884" y="1106317"/>
                      <a:pt x="39322" y="1148999"/>
                      <a:pt x="85419" y="1155828"/>
                    </a:cubicBezTo>
                    <a:cubicBezTo>
                      <a:pt x="90540" y="1155828"/>
                      <a:pt x="95662" y="1155828"/>
                      <a:pt x="100784" y="1155828"/>
                    </a:cubicBezTo>
                    <a:cubicBezTo>
                      <a:pt x="63224" y="1142170"/>
                      <a:pt x="39322" y="1104610"/>
                      <a:pt x="46151" y="1063635"/>
                    </a:cubicBezTo>
                    <a:close/>
                  </a:path>
                </a:pathLst>
              </a:custGeom>
              <a:solidFill>
                <a:srgbClr val="FFD345">
                  <a:alpha val="100000"/>
                </a:srgbClr>
              </a:solidFill>
              <a:ln>
                <a:prstDash val="solid"/>
                <a:headEnd type="none"/>
                <a:tailEnd type="none"/>
              </a:ln>
            </p:spPr>
          </p:sp>
          <p:sp>
            <p:nvSpPr>
              <p:cNvPr id="325" name="AutoShape 325"/>
              <p:cNvSpPr/>
              <p:nvPr/>
            </p:nvSpPr>
            <p:spPr>
              <a:xfrm>
                <a:off x="8017245" y="3969293"/>
                <a:ext cx="631692" cy="1160947"/>
              </a:xfrm>
              <a:custGeom>
                <a:avLst/>
                <a:gdLst/>
                <a:ahLst/>
                <a:cxnLst/>
                <a:rect l="l" t="t" r="r" b="b"/>
                <a:pathLst>
                  <a:path w="631691" h="1160946">
                    <a:moveTo>
                      <a:pt x="594985" y="14512"/>
                    </a:moveTo>
                    <a:cubicBezTo>
                      <a:pt x="593278" y="14512"/>
                      <a:pt x="591571" y="12805"/>
                      <a:pt x="591571" y="12805"/>
                    </a:cubicBezTo>
                    <a:cubicBezTo>
                      <a:pt x="593278" y="24755"/>
                      <a:pt x="591571" y="36706"/>
                      <a:pt x="584742" y="48657"/>
                    </a:cubicBezTo>
                    <a:cubicBezTo>
                      <a:pt x="536938" y="139143"/>
                      <a:pt x="477183" y="214263"/>
                      <a:pt x="422550" y="287676"/>
                    </a:cubicBezTo>
                    <a:cubicBezTo>
                      <a:pt x="395234" y="325236"/>
                      <a:pt x="367918" y="361088"/>
                      <a:pt x="345723" y="396941"/>
                    </a:cubicBezTo>
                    <a:cubicBezTo>
                      <a:pt x="340601" y="405478"/>
                      <a:pt x="335480" y="415721"/>
                      <a:pt x="330358" y="424258"/>
                    </a:cubicBezTo>
                    <a:cubicBezTo>
                      <a:pt x="325236" y="432794"/>
                      <a:pt x="321821" y="441330"/>
                      <a:pt x="316699" y="451574"/>
                    </a:cubicBezTo>
                    <a:cubicBezTo>
                      <a:pt x="308163" y="470354"/>
                      <a:pt x="299627" y="490841"/>
                      <a:pt x="291090" y="513036"/>
                    </a:cubicBezTo>
                    <a:cubicBezTo>
                      <a:pt x="256945" y="596692"/>
                      <a:pt x="227921" y="682056"/>
                      <a:pt x="204019" y="769127"/>
                    </a:cubicBezTo>
                    <a:cubicBezTo>
                      <a:pt x="178410" y="856198"/>
                      <a:pt x="159630" y="943269"/>
                      <a:pt x="145972" y="1030340"/>
                    </a:cubicBezTo>
                    <a:lnTo>
                      <a:pt x="145972" y="1030340"/>
                    </a:lnTo>
                    <a:cubicBezTo>
                      <a:pt x="139143" y="1078144"/>
                      <a:pt x="94754" y="1110582"/>
                      <a:pt x="48657" y="1102046"/>
                    </a:cubicBezTo>
                    <a:cubicBezTo>
                      <a:pt x="34999" y="1100338"/>
                      <a:pt x="23048" y="1095217"/>
                      <a:pt x="12805" y="1086680"/>
                    </a:cubicBezTo>
                    <a:cubicBezTo>
                      <a:pt x="21341" y="1119119"/>
                      <a:pt x="48657" y="1144728"/>
                      <a:pt x="82803" y="1149849"/>
                    </a:cubicBezTo>
                    <a:cubicBezTo>
                      <a:pt x="130607" y="1156679"/>
                      <a:pt x="173289" y="1124240"/>
                      <a:pt x="180118" y="1078144"/>
                    </a:cubicBezTo>
                    <a:lnTo>
                      <a:pt x="180118" y="1078144"/>
                    </a:lnTo>
                    <a:cubicBezTo>
                      <a:pt x="193776" y="991073"/>
                      <a:pt x="214263" y="904002"/>
                      <a:pt x="238165" y="816931"/>
                    </a:cubicBezTo>
                    <a:cubicBezTo>
                      <a:pt x="263774" y="729860"/>
                      <a:pt x="292798" y="644496"/>
                      <a:pt x="325236" y="560840"/>
                    </a:cubicBezTo>
                    <a:cubicBezTo>
                      <a:pt x="333772" y="540352"/>
                      <a:pt x="342309" y="519865"/>
                      <a:pt x="350845" y="499378"/>
                    </a:cubicBezTo>
                    <a:cubicBezTo>
                      <a:pt x="355967" y="489134"/>
                      <a:pt x="359381" y="480598"/>
                      <a:pt x="364503" y="472061"/>
                    </a:cubicBezTo>
                    <a:cubicBezTo>
                      <a:pt x="369625" y="463525"/>
                      <a:pt x="374747" y="454989"/>
                      <a:pt x="379869" y="444745"/>
                    </a:cubicBezTo>
                    <a:cubicBezTo>
                      <a:pt x="402063" y="408892"/>
                      <a:pt x="429380" y="373039"/>
                      <a:pt x="456696" y="335479"/>
                    </a:cubicBezTo>
                    <a:cubicBezTo>
                      <a:pt x="511329" y="262067"/>
                      <a:pt x="571083" y="186947"/>
                      <a:pt x="618887" y="96461"/>
                    </a:cubicBezTo>
                    <a:cubicBezTo>
                      <a:pt x="632545" y="69145"/>
                      <a:pt x="622302" y="31584"/>
                      <a:pt x="594985" y="14512"/>
                    </a:cubicBezTo>
                    <a:close/>
                  </a:path>
                </a:pathLst>
              </a:custGeom>
              <a:solidFill>
                <a:srgbClr val="FFAB03">
                  <a:alpha val="100000"/>
                </a:srgbClr>
              </a:solidFill>
              <a:ln>
                <a:prstDash val="solid"/>
                <a:headEnd type="none"/>
                <a:tailEnd type="none"/>
              </a:ln>
            </p:spPr>
          </p:sp>
          <p:sp>
            <p:nvSpPr>
              <p:cNvPr id="326" name="AutoShape 326"/>
              <p:cNvSpPr/>
              <p:nvPr/>
            </p:nvSpPr>
            <p:spPr>
              <a:xfrm>
                <a:off x="8387724" y="3962715"/>
                <a:ext cx="256091" cy="239018"/>
              </a:xfrm>
              <a:custGeom>
                <a:avLst/>
                <a:gdLst/>
                <a:ahLst/>
                <a:cxnLst/>
                <a:rect l="l" t="t" r="r" b="b"/>
                <a:pathLst>
                  <a:path w="256091" h="239018">
                    <a:moveTo>
                      <a:pt x="224507" y="21089"/>
                    </a:moveTo>
                    <a:cubicBezTo>
                      <a:pt x="195483" y="4016"/>
                      <a:pt x="156216" y="14260"/>
                      <a:pt x="139143" y="43284"/>
                    </a:cubicBezTo>
                    <a:lnTo>
                      <a:pt x="139143" y="43284"/>
                    </a:lnTo>
                    <a:cubicBezTo>
                      <a:pt x="104998" y="103038"/>
                      <a:pt x="58901" y="159378"/>
                      <a:pt x="12805" y="217426"/>
                    </a:cubicBezTo>
                    <a:lnTo>
                      <a:pt x="159630" y="243035"/>
                    </a:lnTo>
                    <a:cubicBezTo>
                      <a:pt x="190361" y="200353"/>
                      <a:pt x="221092" y="154257"/>
                      <a:pt x="248409" y="103038"/>
                    </a:cubicBezTo>
                    <a:cubicBezTo>
                      <a:pt x="262067" y="75722"/>
                      <a:pt x="251823" y="38162"/>
                      <a:pt x="224507" y="21089"/>
                    </a:cubicBezTo>
                    <a:close/>
                  </a:path>
                </a:pathLst>
              </a:custGeom>
              <a:solidFill>
                <a:srgbClr val="C3C6CB">
                  <a:alpha val="100000"/>
                </a:srgbClr>
              </a:solidFill>
              <a:ln>
                <a:prstDash val="solid"/>
                <a:headEnd type="none"/>
                <a:tailEnd type="none"/>
              </a:ln>
            </p:spPr>
          </p:sp>
          <p:sp>
            <p:nvSpPr>
              <p:cNvPr id="327" name="AutoShape 327"/>
              <p:cNvSpPr/>
              <p:nvPr/>
            </p:nvSpPr>
            <p:spPr>
              <a:xfrm>
                <a:off x="8387724" y="3963314"/>
                <a:ext cx="221946" cy="221946"/>
              </a:xfrm>
              <a:custGeom>
                <a:avLst/>
                <a:gdLst/>
                <a:ahLst/>
                <a:cxnLst/>
                <a:rect l="l" t="t" r="r" b="b"/>
                <a:pathLst>
                  <a:path w="221945" h="221945">
                    <a:moveTo>
                      <a:pt x="171581" y="49514"/>
                    </a:moveTo>
                    <a:lnTo>
                      <a:pt x="171581" y="49514"/>
                    </a:lnTo>
                    <a:cubicBezTo>
                      <a:pt x="181825" y="30734"/>
                      <a:pt x="200605" y="20491"/>
                      <a:pt x="219385" y="18783"/>
                    </a:cubicBezTo>
                    <a:cubicBezTo>
                      <a:pt x="190361" y="5125"/>
                      <a:pt x="156216" y="15369"/>
                      <a:pt x="139143" y="44393"/>
                    </a:cubicBezTo>
                    <a:lnTo>
                      <a:pt x="139143" y="44393"/>
                    </a:lnTo>
                    <a:cubicBezTo>
                      <a:pt x="104998" y="104147"/>
                      <a:pt x="58901" y="160487"/>
                      <a:pt x="12805" y="218534"/>
                    </a:cubicBezTo>
                    <a:lnTo>
                      <a:pt x="45243" y="223656"/>
                    </a:lnTo>
                    <a:cubicBezTo>
                      <a:pt x="91339" y="165609"/>
                      <a:pt x="137436" y="109269"/>
                      <a:pt x="171581" y="49514"/>
                    </a:cubicBezTo>
                    <a:close/>
                  </a:path>
                </a:pathLst>
              </a:custGeom>
              <a:solidFill>
                <a:srgbClr val="DBDCDD">
                  <a:alpha val="100000"/>
                </a:srgbClr>
              </a:solidFill>
              <a:ln>
                <a:prstDash val="solid"/>
                <a:headEnd type="none"/>
                <a:tailEnd type="none"/>
              </a:ln>
            </p:spPr>
          </p:sp>
          <p:sp>
            <p:nvSpPr>
              <p:cNvPr id="328" name="AutoShape 328"/>
              <p:cNvSpPr/>
              <p:nvPr/>
            </p:nvSpPr>
            <p:spPr>
              <a:xfrm>
                <a:off x="8529428" y="3972707"/>
                <a:ext cx="17073" cy="17073"/>
              </a:xfrm>
              <a:custGeom>
                <a:avLst/>
                <a:gdLst/>
                <a:ahLst/>
                <a:cxnLst/>
                <a:rect l="l" t="t" r="r" b="b"/>
                <a:pathLst>
                  <a:path w="17072" h="17072">
                    <a:moveTo>
                      <a:pt x="19634" y="12805"/>
                    </a:moveTo>
                    <a:cubicBezTo>
                      <a:pt x="17926" y="14512"/>
                      <a:pt x="14512" y="14512"/>
                      <a:pt x="12805" y="16219"/>
                    </a:cubicBezTo>
                    <a:cubicBezTo>
                      <a:pt x="14512" y="14512"/>
                      <a:pt x="17926" y="12805"/>
                      <a:pt x="19634" y="12805"/>
                    </a:cubicBezTo>
                    <a:close/>
                  </a:path>
                </a:pathLst>
              </a:custGeom>
              <a:solidFill>
                <a:srgbClr val="AEB1B5">
                  <a:alpha val="100000"/>
                </a:srgbClr>
              </a:solidFill>
              <a:ln>
                <a:prstDash val="solid"/>
                <a:headEnd type="none"/>
                <a:tailEnd type="none"/>
              </a:ln>
            </p:spPr>
          </p:sp>
          <p:sp>
            <p:nvSpPr>
              <p:cNvPr id="329" name="AutoShape 329"/>
              <p:cNvSpPr/>
              <p:nvPr/>
            </p:nvSpPr>
            <p:spPr>
              <a:xfrm>
                <a:off x="8549915" y="3964171"/>
                <a:ext cx="34145" cy="17073"/>
              </a:xfrm>
              <a:custGeom>
                <a:avLst/>
                <a:gdLst/>
                <a:ahLst/>
                <a:cxnLst/>
                <a:rect l="l" t="t" r="r" b="b"/>
                <a:pathLst>
                  <a:path w="34145" h="17072">
                    <a:moveTo>
                      <a:pt x="12805" y="14512"/>
                    </a:moveTo>
                    <a:cubicBezTo>
                      <a:pt x="16219" y="12805"/>
                      <a:pt x="19634" y="12805"/>
                      <a:pt x="23048" y="12805"/>
                    </a:cubicBezTo>
                    <a:cubicBezTo>
                      <a:pt x="19634" y="12805"/>
                      <a:pt x="16219" y="14512"/>
                      <a:pt x="12805" y="14512"/>
                    </a:cubicBezTo>
                    <a:close/>
                  </a:path>
                </a:pathLst>
              </a:custGeom>
              <a:solidFill>
                <a:srgbClr val="AEB1B5">
                  <a:alpha val="100000"/>
                </a:srgbClr>
              </a:solidFill>
              <a:ln>
                <a:prstDash val="solid"/>
                <a:headEnd type="none"/>
                <a:tailEnd type="none"/>
              </a:ln>
            </p:spPr>
          </p:sp>
          <p:sp>
            <p:nvSpPr>
              <p:cNvPr id="330" name="AutoShape 330"/>
              <p:cNvSpPr/>
              <p:nvPr/>
            </p:nvSpPr>
            <p:spPr>
              <a:xfrm>
                <a:off x="8560159" y="3963531"/>
                <a:ext cx="51218" cy="17073"/>
              </a:xfrm>
              <a:custGeom>
                <a:avLst/>
                <a:gdLst/>
                <a:ahLst/>
                <a:cxnLst/>
                <a:rect l="l" t="t" r="r" b="b"/>
                <a:pathLst>
                  <a:path w="51218" h="17072">
                    <a:moveTo>
                      <a:pt x="46950" y="18567"/>
                    </a:moveTo>
                    <a:cubicBezTo>
                      <a:pt x="36706" y="13445"/>
                      <a:pt x="24755" y="11737"/>
                      <a:pt x="12805" y="13445"/>
                    </a:cubicBezTo>
                    <a:cubicBezTo>
                      <a:pt x="24755" y="11737"/>
                      <a:pt x="36706" y="13445"/>
                      <a:pt x="46950" y="18567"/>
                    </a:cubicBezTo>
                    <a:close/>
                  </a:path>
                </a:pathLst>
              </a:custGeom>
              <a:solidFill>
                <a:srgbClr val="AEB1B5">
                  <a:alpha val="100000"/>
                </a:srgbClr>
              </a:solidFill>
              <a:ln>
                <a:prstDash val="solid"/>
                <a:headEnd type="none"/>
                <a:tailEnd type="none"/>
              </a:ln>
            </p:spPr>
          </p:sp>
          <p:sp>
            <p:nvSpPr>
              <p:cNvPr id="331" name="AutoShape 331"/>
              <p:cNvSpPr/>
              <p:nvPr/>
            </p:nvSpPr>
            <p:spPr>
              <a:xfrm>
                <a:off x="8473088" y="3969293"/>
                <a:ext cx="170727" cy="239018"/>
              </a:xfrm>
              <a:custGeom>
                <a:avLst/>
                <a:gdLst/>
                <a:ahLst/>
                <a:cxnLst/>
                <a:rect l="l" t="t" r="r" b="b"/>
                <a:pathLst>
                  <a:path w="170727" h="239018">
                    <a:moveTo>
                      <a:pt x="139143" y="14512"/>
                    </a:moveTo>
                    <a:cubicBezTo>
                      <a:pt x="137436" y="14512"/>
                      <a:pt x="135729" y="12805"/>
                      <a:pt x="135729" y="12805"/>
                    </a:cubicBezTo>
                    <a:cubicBezTo>
                      <a:pt x="137436" y="24755"/>
                      <a:pt x="135729" y="36706"/>
                      <a:pt x="128899" y="48657"/>
                    </a:cubicBezTo>
                    <a:cubicBezTo>
                      <a:pt x="94754" y="113534"/>
                      <a:pt x="53779" y="171581"/>
                      <a:pt x="12805" y="226214"/>
                    </a:cubicBezTo>
                    <a:lnTo>
                      <a:pt x="75974" y="236457"/>
                    </a:lnTo>
                    <a:cubicBezTo>
                      <a:pt x="106705" y="193776"/>
                      <a:pt x="137436" y="147679"/>
                      <a:pt x="164752" y="96461"/>
                    </a:cubicBezTo>
                    <a:cubicBezTo>
                      <a:pt x="176703" y="69145"/>
                      <a:pt x="166459" y="31584"/>
                      <a:pt x="139143" y="14512"/>
                    </a:cubicBezTo>
                    <a:close/>
                  </a:path>
                </a:pathLst>
              </a:custGeom>
              <a:solidFill>
                <a:srgbClr val="AEB1B5">
                  <a:alpha val="100000"/>
                </a:srgbClr>
              </a:solidFill>
              <a:ln>
                <a:prstDash val="solid"/>
                <a:headEnd type="none"/>
                <a:tailEnd type="none"/>
              </a:ln>
            </p:spPr>
          </p:sp>
          <p:sp>
            <p:nvSpPr>
              <p:cNvPr id="332" name="AutoShape 332"/>
              <p:cNvSpPr/>
              <p:nvPr/>
            </p:nvSpPr>
            <p:spPr>
              <a:xfrm>
                <a:off x="8539672" y="3967585"/>
                <a:ext cx="34145" cy="17073"/>
              </a:xfrm>
              <a:custGeom>
                <a:avLst/>
                <a:gdLst/>
                <a:ahLst/>
                <a:cxnLst/>
                <a:rect l="l" t="t" r="r" b="b"/>
                <a:pathLst>
                  <a:path w="34145" h="17072">
                    <a:moveTo>
                      <a:pt x="12805" y="16219"/>
                    </a:moveTo>
                    <a:cubicBezTo>
                      <a:pt x="16219" y="14512"/>
                      <a:pt x="17926" y="14512"/>
                      <a:pt x="21341" y="12805"/>
                    </a:cubicBezTo>
                    <a:cubicBezTo>
                      <a:pt x="17926" y="12805"/>
                      <a:pt x="14512" y="14512"/>
                      <a:pt x="12805" y="16219"/>
                    </a:cubicBezTo>
                    <a:close/>
                  </a:path>
                </a:pathLst>
              </a:custGeom>
              <a:solidFill>
                <a:srgbClr val="AEB1B5">
                  <a:alpha val="100000"/>
                </a:srgbClr>
              </a:solidFill>
              <a:ln>
                <a:prstDash val="solid"/>
                <a:headEnd type="none"/>
                <a:tailEnd type="none"/>
              </a:ln>
            </p:spPr>
          </p:sp>
          <p:sp>
            <p:nvSpPr>
              <p:cNvPr id="333" name="AutoShape 333"/>
              <p:cNvSpPr/>
              <p:nvPr/>
            </p:nvSpPr>
            <p:spPr>
              <a:xfrm>
                <a:off x="8520891" y="3981244"/>
                <a:ext cx="17073" cy="17073"/>
              </a:xfrm>
              <a:custGeom>
                <a:avLst/>
                <a:gdLst/>
                <a:ahLst/>
                <a:cxnLst/>
                <a:rect l="l" t="t" r="r" b="b"/>
                <a:pathLst>
                  <a:path w="17072" h="17072">
                    <a:moveTo>
                      <a:pt x="12805" y="16219"/>
                    </a:moveTo>
                    <a:cubicBezTo>
                      <a:pt x="14512" y="14512"/>
                      <a:pt x="14512" y="14512"/>
                      <a:pt x="16219" y="12805"/>
                    </a:cubicBezTo>
                    <a:cubicBezTo>
                      <a:pt x="16219" y="12805"/>
                      <a:pt x="14512" y="14512"/>
                      <a:pt x="12805" y="16219"/>
                    </a:cubicBezTo>
                    <a:close/>
                  </a:path>
                </a:pathLst>
              </a:custGeom>
              <a:solidFill>
                <a:srgbClr val="AEB1B5">
                  <a:alpha val="100000"/>
                </a:srgbClr>
              </a:solidFill>
              <a:ln>
                <a:prstDash val="solid"/>
                <a:headEnd type="none"/>
                <a:tailEnd type="none"/>
              </a:ln>
            </p:spPr>
          </p:sp>
          <p:sp>
            <p:nvSpPr>
              <p:cNvPr id="334" name="AutoShape 334"/>
              <p:cNvSpPr/>
              <p:nvPr/>
            </p:nvSpPr>
            <p:spPr>
              <a:xfrm>
                <a:off x="8474795" y="3962715"/>
                <a:ext cx="170727" cy="221946"/>
              </a:xfrm>
              <a:custGeom>
                <a:avLst/>
                <a:gdLst/>
                <a:ahLst/>
                <a:cxnLst/>
                <a:rect l="l" t="t" r="r" b="b"/>
                <a:pathLst>
                  <a:path w="170727" h="221945">
                    <a:moveTo>
                      <a:pt x="137436" y="21089"/>
                    </a:moveTo>
                    <a:cubicBezTo>
                      <a:pt x="108412" y="4016"/>
                      <a:pt x="69145" y="14260"/>
                      <a:pt x="52072" y="43284"/>
                    </a:cubicBezTo>
                    <a:lnTo>
                      <a:pt x="52072" y="43284"/>
                    </a:lnTo>
                    <a:cubicBezTo>
                      <a:pt x="40121" y="63771"/>
                      <a:pt x="26463" y="82551"/>
                      <a:pt x="12805" y="103038"/>
                    </a:cubicBezTo>
                    <a:cubicBezTo>
                      <a:pt x="17926" y="150842"/>
                      <a:pt x="46950" y="193524"/>
                      <a:pt x="87925" y="219133"/>
                    </a:cubicBezTo>
                    <a:cubicBezTo>
                      <a:pt x="113534" y="183280"/>
                      <a:pt x="137436" y="144013"/>
                      <a:pt x="159630" y="103038"/>
                    </a:cubicBezTo>
                    <a:cubicBezTo>
                      <a:pt x="174996" y="75722"/>
                      <a:pt x="164752" y="38162"/>
                      <a:pt x="137436" y="21089"/>
                    </a:cubicBezTo>
                    <a:close/>
                  </a:path>
                </a:pathLst>
              </a:custGeom>
              <a:solidFill>
                <a:srgbClr val="AEB1B5">
                  <a:alpha val="100000"/>
                </a:srgbClr>
              </a:solidFill>
              <a:ln>
                <a:prstDash val="solid"/>
                <a:headEnd type="none"/>
                <a:tailEnd type="none"/>
              </a:ln>
            </p:spPr>
          </p:sp>
          <p:sp>
            <p:nvSpPr>
              <p:cNvPr id="335" name="AutoShape 335"/>
              <p:cNvSpPr/>
              <p:nvPr/>
            </p:nvSpPr>
            <p:spPr>
              <a:xfrm>
                <a:off x="8011215" y="4908294"/>
                <a:ext cx="204873" cy="221946"/>
              </a:xfrm>
              <a:custGeom>
                <a:avLst/>
                <a:gdLst/>
                <a:ahLst/>
                <a:cxnLst/>
                <a:rect l="l" t="t" r="r" b="b"/>
                <a:pathLst>
                  <a:path w="204872" h="221945">
                    <a:moveTo>
                      <a:pt x="35908" y="12805"/>
                    </a:moveTo>
                    <a:cubicBezTo>
                      <a:pt x="27371" y="43536"/>
                      <a:pt x="20542" y="75974"/>
                      <a:pt x="13713" y="108412"/>
                    </a:cubicBezTo>
                    <a:cubicBezTo>
                      <a:pt x="13713" y="110119"/>
                      <a:pt x="13713" y="111827"/>
                      <a:pt x="13713" y="111827"/>
                    </a:cubicBezTo>
                    <a:cubicBezTo>
                      <a:pt x="6884" y="159630"/>
                      <a:pt x="39322" y="202312"/>
                      <a:pt x="85419" y="209141"/>
                    </a:cubicBezTo>
                    <a:cubicBezTo>
                      <a:pt x="133222" y="215970"/>
                      <a:pt x="175904" y="183532"/>
                      <a:pt x="182733" y="137436"/>
                    </a:cubicBezTo>
                    <a:lnTo>
                      <a:pt x="182733" y="137436"/>
                    </a:lnTo>
                    <a:cubicBezTo>
                      <a:pt x="187855" y="104997"/>
                      <a:pt x="192977" y="72559"/>
                      <a:pt x="199806" y="41828"/>
                    </a:cubicBezTo>
                    <a:lnTo>
                      <a:pt x="35908" y="12805"/>
                    </a:lnTo>
                    <a:close/>
                  </a:path>
                </a:pathLst>
              </a:custGeom>
              <a:solidFill>
                <a:srgbClr val="6A452B">
                  <a:alpha val="100000"/>
                </a:srgbClr>
              </a:solidFill>
              <a:ln>
                <a:prstDash val="solid"/>
                <a:headEnd type="none"/>
                <a:tailEnd type="none"/>
              </a:ln>
            </p:spPr>
          </p:sp>
          <p:sp>
            <p:nvSpPr>
              <p:cNvPr id="336" name="AutoShape 336"/>
              <p:cNvSpPr/>
              <p:nvPr/>
            </p:nvSpPr>
            <p:spPr>
              <a:xfrm>
                <a:off x="8010843" y="5007316"/>
                <a:ext cx="17073" cy="34145"/>
              </a:xfrm>
              <a:custGeom>
                <a:avLst/>
                <a:gdLst/>
                <a:ahLst/>
                <a:cxnLst/>
                <a:rect l="l" t="t" r="r" b="b"/>
                <a:pathLst>
                  <a:path w="17072" h="34145">
                    <a:moveTo>
                      <a:pt x="14085" y="12805"/>
                    </a:moveTo>
                    <a:cubicBezTo>
                      <a:pt x="12378" y="19634"/>
                      <a:pt x="12378" y="24755"/>
                      <a:pt x="14085" y="29877"/>
                    </a:cubicBezTo>
                    <a:cubicBezTo>
                      <a:pt x="12378" y="24755"/>
                      <a:pt x="12378" y="19634"/>
                      <a:pt x="14085" y="12805"/>
                    </a:cubicBezTo>
                    <a:close/>
                  </a:path>
                </a:pathLst>
              </a:custGeom>
              <a:solidFill>
                <a:srgbClr val="543622">
                  <a:alpha val="100000"/>
                </a:srgbClr>
              </a:solidFill>
              <a:ln>
                <a:prstDash val="solid"/>
                <a:headEnd type="none"/>
                <a:tailEnd type="none"/>
              </a:ln>
            </p:spPr>
          </p:sp>
          <p:sp>
            <p:nvSpPr>
              <p:cNvPr id="337" name="AutoShape 337"/>
              <p:cNvSpPr/>
              <p:nvPr/>
            </p:nvSpPr>
            <p:spPr>
              <a:xfrm>
                <a:off x="8012124" y="4930488"/>
                <a:ext cx="204873" cy="187800"/>
              </a:xfrm>
              <a:custGeom>
                <a:avLst/>
                <a:gdLst/>
                <a:ahLst/>
                <a:cxnLst/>
                <a:rect l="l" t="t" r="r" b="b"/>
                <a:pathLst>
                  <a:path w="204872" h="187800">
                    <a:moveTo>
                      <a:pt x="200605" y="19634"/>
                    </a:moveTo>
                    <a:lnTo>
                      <a:pt x="157923" y="12805"/>
                    </a:lnTo>
                    <a:cubicBezTo>
                      <a:pt x="154508" y="31584"/>
                      <a:pt x="151094" y="48657"/>
                      <a:pt x="149387" y="67437"/>
                    </a:cubicBezTo>
                    <a:lnTo>
                      <a:pt x="149387" y="67437"/>
                    </a:lnTo>
                    <a:cubicBezTo>
                      <a:pt x="142558" y="115241"/>
                      <a:pt x="98168" y="147679"/>
                      <a:pt x="52072" y="139143"/>
                    </a:cubicBezTo>
                    <a:cubicBezTo>
                      <a:pt x="38414" y="137435"/>
                      <a:pt x="26463" y="132314"/>
                      <a:pt x="16219" y="123777"/>
                    </a:cubicBezTo>
                    <a:cubicBezTo>
                      <a:pt x="14512" y="118656"/>
                      <a:pt x="14512" y="113534"/>
                      <a:pt x="12805" y="106705"/>
                    </a:cubicBezTo>
                    <a:cubicBezTo>
                      <a:pt x="14512" y="145972"/>
                      <a:pt x="45243" y="180117"/>
                      <a:pt x="86217" y="186947"/>
                    </a:cubicBezTo>
                    <a:cubicBezTo>
                      <a:pt x="134021" y="193776"/>
                      <a:pt x="176703" y="161337"/>
                      <a:pt x="183532" y="115241"/>
                    </a:cubicBezTo>
                    <a:lnTo>
                      <a:pt x="183532" y="115241"/>
                    </a:lnTo>
                    <a:cubicBezTo>
                      <a:pt x="188654" y="82803"/>
                      <a:pt x="193776" y="52072"/>
                      <a:pt x="200605" y="19634"/>
                    </a:cubicBezTo>
                    <a:close/>
                  </a:path>
                </a:pathLst>
              </a:custGeom>
              <a:solidFill>
                <a:srgbClr val="543622">
                  <a:alpha val="100000"/>
                </a:srgbClr>
              </a:solidFill>
              <a:ln>
                <a:prstDash val="solid"/>
                <a:headEnd type="none"/>
                <a:tailEnd type="none"/>
              </a:ln>
            </p:spPr>
          </p:sp>
          <p:sp>
            <p:nvSpPr>
              <p:cNvPr id="338" name="AutoShape 338"/>
              <p:cNvSpPr/>
              <p:nvPr/>
            </p:nvSpPr>
            <p:spPr>
              <a:xfrm>
                <a:off x="8009508" y="4910001"/>
                <a:ext cx="102436" cy="221946"/>
              </a:xfrm>
              <a:custGeom>
                <a:avLst/>
                <a:gdLst/>
                <a:ahLst/>
                <a:cxnLst/>
                <a:rect l="l" t="t" r="r" b="b"/>
                <a:pathLst>
                  <a:path w="102436" h="221945">
                    <a:moveTo>
                      <a:pt x="46151" y="116948"/>
                    </a:moveTo>
                    <a:cubicBezTo>
                      <a:pt x="46151" y="115241"/>
                      <a:pt x="46151" y="113534"/>
                      <a:pt x="46151" y="113534"/>
                    </a:cubicBezTo>
                    <a:cubicBezTo>
                      <a:pt x="52980" y="81096"/>
                      <a:pt x="59809" y="48657"/>
                      <a:pt x="68346" y="17926"/>
                    </a:cubicBezTo>
                    <a:lnTo>
                      <a:pt x="35908" y="12805"/>
                    </a:lnTo>
                    <a:cubicBezTo>
                      <a:pt x="27371" y="43536"/>
                      <a:pt x="20542" y="75974"/>
                      <a:pt x="13713" y="108412"/>
                    </a:cubicBezTo>
                    <a:cubicBezTo>
                      <a:pt x="13713" y="110119"/>
                      <a:pt x="13713" y="111827"/>
                      <a:pt x="13713" y="111827"/>
                    </a:cubicBezTo>
                    <a:cubicBezTo>
                      <a:pt x="6884" y="159630"/>
                      <a:pt x="39322" y="202312"/>
                      <a:pt x="85418" y="209141"/>
                    </a:cubicBezTo>
                    <a:cubicBezTo>
                      <a:pt x="90540" y="209141"/>
                      <a:pt x="95662" y="209141"/>
                      <a:pt x="99077" y="209141"/>
                    </a:cubicBezTo>
                    <a:cubicBezTo>
                      <a:pt x="64931" y="195483"/>
                      <a:pt x="41029" y="157923"/>
                      <a:pt x="46151" y="116948"/>
                    </a:cubicBezTo>
                    <a:close/>
                  </a:path>
                </a:pathLst>
              </a:custGeom>
              <a:solidFill>
                <a:srgbClr val="7F5639">
                  <a:alpha val="100000"/>
                </a:srgbClr>
              </a:solidFill>
              <a:ln>
                <a:prstDash val="solid"/>
                <a:headEnd type="none"/>
                <a:tailEnd type="none"/>
              </a:ln>
            </p:spPr>
          </p:sp>
          <p:sp>
            <p:nvSpPr>
              <p:cNvPr id="339" name="AutoShape 339"/>
              <p:cNvSpPr/>
              <p:nvPr/>
            </p:nvSpPr>
            <p:spPr>
              <a:xfrm>
                <a:off x="8447155" y="3549086"/>
                <a:ext cx="204873" cy="495110"/>
              </a:xfrm>
              <a:custGeom>
                <a:avLst/>
                <a:gdLst/>
                <a:ahLst/>
                <a:cxnLst/>
                <a:rect l="l" t="t" r="r" b="b"/>
                <a:pathLst>
                  <a:path w="204872" h="495109">
                    <a:moveTo>
                      <a:pt x="134345" y="322039"/>
                    </a:moveTo>
                    <a:cubicBezTo>
                      <a:pt x="134345" y="315210"/>
                      <a:pt x="134345" y="306673"/>
                      <a:pt x="134345" y="299844"/>
                    </a:cubicBezTo>
                    <a:cubicBezTo>
                      <a:pt x="134345" y="289601"/>
                      <a:pt x="141174" y="282772"/>
                      <a:pt x="149710" y="281064"/>
                    </a:cubicBezTo>
                    <a:cubicBezTo>
                      <a:pt x="149710" y="281064"/>
                      <a:pt x="149710" y="281064"/>
                      <a:pt x="149710" y="281064"/>
                    </a:cubicBezTo>
                    <a:cubicBezTo>
                      <a:pt x="158246" y="281064"/>
                      <a:pt x="165076" y="272528"/>
                      <a:pt x="165076" y="262284"/>
                    </a:cubicBezTo>
                    <a:cubicBezTo>
                      <a:pt x="165076" y="252041"/>
                      <a:pt x="165076" y="243504"/>
                      <a:pt x="165076" y="233261"/>
                    </a:cubicBezTo>
                    <a:cubicBezTo>
                      <a:pt x="165076" y="223017"/>
                      <a:pt x="158246" y="214481"/>
                      <a:pt x="149710" y="212773"/>
                    </a:cubicBezTo>
                    <a:lnTo>
                      <a:pt x="149710" y="212773"/>
                    </a:lnTo>
                    <a:cubicBezTo>
                      <a:pt x="141174" y="211066"/>
                      <a:pt x="134345" y="202530"/>
                      <a:pt x="134345" y="192286"/>
                    </a:cubicBezTo>
                    <a:cubicBezTo>
                      <a:pt x="136052" y="173506"/>
                      <a:pt x="137759" y="154726"/>
                      <a:pt x="139467" y="135946"/>
                    </a:cubicBezTo>
                    <a:cubicBezTo>
                      <a:pt x="141174" y="125702"/>
                      <a:pt x="149710" y="118873"/>
                      <a:pt x="158246" y="118873"/>
                    </a:cubicBezTo>
                    <a:lnTo>
                      <a:pt x="158246" y="118873"/>
                    </a:lnTo>
                    <a:cubicBezTo>
                      <a:pt x="168490" y="118873"/>
                      <a:pt x="177026" y="110337"/>
                      <a:pt x="178734" y="101800"/>
                    </a:cubicBezTo>
                    <a:cubicBezTo>
                      <a:pt x="183855" y="77899"/>
                      <a:pt x="188977" y="55704"/>
                      <a:pt x="195807" y="31802"/>
                    </a:cubicBezTo>
                    <a:cubicBezTo>
                      <a:pt x="199221" y="19851"/>
                      <a:pt x="187270" y="11315"/>
                      <a:pt x="173612" y="13022"/>
                    </a:cubicBezTo>
                    <a:cubicBezTo>
                      <a:pt x="149710" y="18144"/>
                      <a:pt x="127516" y="23266"/>
                      <a:pt x="107028" y="28388"/>
                    </a:cubicBezTo>
                    <a:cubicBezTo>
                      <a:pt x="100199" y="30095"/>
                      <a:pt x="93370" y="35217"/>
                      <a:pt x="91663" y="42046"/>
                    </a:cubicBezTo>
                    <a:cubicBezTo>
                      <a:pt x="52395" y="170091"/>
                      <a:pt x="38737" y="299844"/>
                      <a:pt x="13128" y="427890"/>
                    </a:cubicBezTo>
                    <a:cubicBezTo>
                      <a:pt x="11421" y="436426"/>
                      <a:pt x="16543" y="446670"/>
                      <a:pt x="26786" y="448377"/>
                    </a:cubicBezTo>
                    <a:cubicBezTo>
                      <a:pt x="79712" y="465450"/>
                      <a:pt x="134345" y="480815"/>
                      <a:pt x="192392" y="497888"/>
                    </a:cubicBezTo>
                    <a:cubicBezTo>
                      <a:pt x="180441" y="451792"/>
                      <a:pt x="171905" y="405695"/>
                      <a:pt x="168490" y="359599"/>
                    </a:cubicBezTo>
                    <a:cubicBezTo>
                      <a:pt x="166783" y="349355"/>
                      <a:pt x="159954" y="340819"/>
                      <a:pt x="149710" y="339112"/>
                    </a:cubicBezTo>
                    <a:cubicBezTo>
                      <a:pt x="149710" y="339112"/>
                      <a:pt x="149710" y="339112"/>
                      <a:pt x="149710" y="339112"/>
                    </a:cubicBezTo>
                    <a:cubicBezTo>
                      <a:pt x="141174" y="340819"/>
                      <a:pt x="134345" y="332282"/>
                      <a:pt x="134345" y="322039"/>
                    </a:cubicBezTo>
                    <a:close/>
                  </a:path>
                </a:pathLst>
              </a:custGeom>
              <a:solidFill>
                <a:srgbClr val="C3C6CB">
                  <a:alpha val="100000"/>
                </a:srgbClr>
              </a:solidFill>
              <a:ln>
                <a:prstDash val="solid"/>
                <a:headEnd type="none"/>
                <a:tailEnd type="none"/>
              </a:ln>
            </p:spPr>
          </p:sp>
          <p:sp>
            <p:nvSpPr>
              <p:cNvPr id="340" name="AutoShape 340"/>
              <p:cNvSpPr/>
              <p:nvPr/>
            </p:nvSpPr>
            <p:spPr>
              <a:xfrm>
                <a:off x="8478210" y="3900795"/>
                <a:ext cx="170727" cy="153655"/>
              </a:xfrm>
              <a:custGeom>
                <a:avLst/>
                <a:gdLst/>
                <a:ahLst/>
                <a:cxnLst/>
                <a:rect l="l" t="t" r="r" b="b"/>
                <a:pathLst>
                  <a:path w="170727" h="153654">
                    <a:moveTo>
                      <a:pt x="12805" y="103497"/>
                    </a:moveTo>
                    <a:cubicBezTo>
                      <a:pt x="60608" y="118862"/>
                      <a:pt x="110119" y="132520"/>
                      <a:pt x="163045" y="147886"/>
                    </a:cubicBezTo>
                    <a:cubicBezTo>
                      <a:pt x="151094" y="103497"/>
                      <a:pt x="144265" y="57400"/>
                      <a:pt x="139143" y="13011"/>
                    </a:cubicBezTo>
                    <a:cubicBezTo>
                      <a:pt x="79388" y="9597"/>
                      <a:pt x="29877" y="48864"/>
                      <a:pt x="12805" y="103497"/>
                    </a:cubicBezTo>
                    <a:close/>
                  </a:path>
                </a:pathLst>
              </a:custGeom>
              <a:solidFill>
                <a:srgbClr val="AEB1B5">
                  <a:alpha val="100000"/>
                </a:srgbClr>
              </a:solidFill>
              <a:ln>
                <a:prstDash val="solid"/>
                <a:headEnd type="none"/>
                <a:tailEnd type="none"/>
              </a:ln>
            </p:spPr>
          </p:sp>
          <p:sp>
            <p:nvSpPr>
              <p:cNvPr id="341" name="AutoShape 341"/>
              <p:cNvSpPr/>
              <p:nvPr/>
            </p:nvSpPr>
            <p:spPr>
              <a:xfrm>
                <a:off x="8560159" y="3552500"/>
                <a:ext cx="85364" cy="512182"/>
              </a:xfrm>
              <a:custGeom>
                <a:avLst/>
                <a:gdLst/>
                <a:ahLst/>
                <a:cxnLst/>
                <a:rect l="l" t="t" r="r" b="b"/>
                <a:pathLst>
                  <a:path w="85363" h="512182">
                    <a:moveTo>
                      <a:pt x="46950" y="118873"/>
                    </a:moveTo>
                    <a:lnTo>
                      <a:pt x="46950" y="118873"/>
                    </a:lnTo>
                    <a:cubicBezTo>
                      <a:pt x="57194" y="118873"/>
                      <a:pt x="65730" y="110337"/>
                      <a:pt x="67437" y="101800"/>
                    </a:cubicBezTo>
                    <a:cubicBezTo>
                      <a:pt x="72559" y="77898"/>
                      <a:pt x="77681" y="55704"/>
                      <a:pt x="84510" y="31802"/>
                    </a:cubicBezTo>
                    <a:cubicBezTo>
                      <a:pt x="87925" y="19851"/>
                      <a:pt x="77681" y="11315"/>
                      <a:pt x="62315" y="13022"/>
                    </a:cubicBezTo>
                    <a:cubicBezTo>
                      <a:pt x="70852" y="14729"/>
                      <a:pt x="74267" y="21558"/>
                      <a:pt x="72559" y="30095"/>
                    </a:cubicBezTo>
                    <a:cubicBezTo>
                      <a:pt x="65730" y="53997"/>
                      <a:pt x="60608" y="76191"/>
                      <a:pt x="57194" y="100093"/>
                    </a:cubicBezTo>
                    <a:cubicBezTo>
                      <a:pt x="55486" y="110337"/>
                      <a:pt x="46950" y="117166"/>
                      <a:pt x="36706" y="117166"/>
                    </a:cubicBezTo>
                    <a:cubicBezTo>
                      <a:pt x="26463" y="117166"/>
                      <a:pt x="17926" y="125702"/>
                      <a:pt x="17926" y="134239"/>
                    </a:cubicBezTo>
                    <a:cubicBezTo>
                      <a:pt x="16219" y="153019"/>
                      <a:pt x="14512" y="171799"/>
                      <a:pt x="12805" y="190579"/>
                    </a:cubicBezTo>
                    <a:cubicBezTo>
                      <a:pt x="12805" y="200822"/>
                      <a:pt x="19634" y="209359"/>
                      <a:pt x="28170" y="211066"/>
                    </a:cubicBezTo>
                    <a:cubicBezTo>
                      <a:pt x="36706" y="212773"/>
                      <a:pt x="43536" y="221310"/>
                      <a:pt x="43536" y="231553"/>
                    </a:cubicBezTo>
                    <a:cubicBezTo>
                      <a:pt x="43536" y="241797"/>
                      <a:pt x="43536" y="250333"/>
                      <a:pt x="43536" y="260577"/>
                    </a:cubicBezTo>
                    <a:cubicBezTo>
                      <a:pt x="43536" y="270821"/>
                      <a:pt x="36706" y="277650"/>
                      <a:pt x="28170" y="279357"/>
                    </a:cubicBezTo>
                    <a:cubicBezTo>
                      <a:pt x="28170" y="279357"/>
                      <a:pt x="28170" y="279357"/>
                      <a:pt x="28170" y="279357"/>
                    </a:cubicBezTo>
                    <a:cubicBezTo>
                      <a:pt x="19634" y="279357"/>
                      <a:pt x="12805" y="287893"/>
                      <a:pt x="12805" y="298137"/>
                    </a:cubicBezTo>
                    <a:cubicBezTo>
                      <a:pt x="12805" y="304966"/>
                      <a:pt x="12805" y="313502"/>
                      <a:pt x="12805" y="320331"/>
                    </a:cubicBezTo>
                    <a:cubicBezTo>
                      <a:pt x="12805" y="330575"/>
                      <a:pt x="21341" y="339112"/>
                      <a:pt x="29877" y="340819"/>
                    </a:cubicBezTo>
                    <a:cubicBezTo>
                      <a:pt x="29877" y="340819"/>
                      <a:pt x="29877" y="340819"/>
                      <a:pt x="29877" y="340819"/>
                    </a:cubicBezTo>
                    <a:cubicBezTo>
                      <a:pt x="38414" y="342526"/>
                      <a:pt x="46950" y="351062"/>
                      <a:pt x="48657" y="361306"/>
                    </a:cubicBezTo>
                    <a:cubicBezTo>
                      <a:pt x="52072" y="407403"/>
                      <a:pt x="60608" y="451792"/>
                      <a:pt x="70852" y="496181"/>
                    </a:cubicBezTo>
                    <a:cubicBezTo>
                      <a:pt x="74267" y="497888"/>
                      <a:pt x="79388" y="497888"/>
                      <a:pt x="82803" y="499595"/>
                    </a:cubicBezTo>
                    <a:cubicBezTo>
                      <a:pt x="70852" y="453499"/>
                      <a:pt x="62315" y="407403"/>
                      <a:pt x="58901" y="361306"/>
                    </a:cubicBezTo>
                    <a:cubicBezTo>
                      <a:pt x="57194" y="351062"/>
                      <a:pt x="50365" y="342526"/>
                      <a:pt x="40121" y="340819"/>
                    </a:cubicBezTo>
                    <a:cubicBezTo>
                      <a:pt x="40121" y="340819"/>
                      <a:pt x="40121" y="340819"/>
                      <a:pt x="40121" y="340819"/>
                    </a:cubicBezTo>
                    <a:cubicBezTo>
                      <a:pt x="29877" y="339112"/>
                      <a:pt x="23048" y="330575"/>
                      <a:pt x="23048" y="320331"/>
                    </a:cubicBezTo>
                    <a:cubicBezTo>
                      <a:pt x="23048" y="313502"/>
                      <a:pt x="23048" y="304966"/>
                      <a:pt x="23048" y="298137"/>
                    </a:cubicBezTo>
                    <a:cubicBezTo>
                      <a:pt x="23048" y="287893"/>
                      <a:pt x="29877" y="281064"/>
                      <a:pt x="38414" y="279357"/>
                    </a:cubicBezTo>
                    <a:cubicBezTo>
                      <a:pt x="38414" y="279357"/>
                      <a:pt x="38414" y="279357"/>
                      <a:pt x="38414" y="279357"/>
                    </a:cubicBezTo>
                    <a:cubicBezTo>
                      <a:pt x="46950" y="279357"/>
                      <a:pt x="53779" y="270821"/>
                      <a:pt x="53779" y="260577"/>
                    </a:cubicBezTo>
                    <a:cubicBezTo>
                      <a:pt x="53779" y="250333"/>
                      <a:pt x="53779" y="241797"/>
                      <a:pt x="53779" y="231553"/>
                    </a:cubicBezTo>
                    <a:cubicBezTo>
                      <a:pt x="53779" y="221310"/>
                      <a:pt x="46950" y="212773"/>
                      <a:pt x="38414" y="211066"/>
                    </a:cubicBezTo>
                    <a:lnTo>
                      <a:pt x="38414" y="211066"/>
                    </a:lnTo>
                    <a:cubicBezTo>
                      <a:pt x="29877" y="209359"/>
                      <a:pt x="23048" y="200822"/>
                      <a:pt x="23048" y="190579"/>
                    </a:cubicBezTo>
                    <a:cubicBezTo>
                      <a:pt x="24755" y="171799"/>
                      <a:pt x="26463" y="153019"/>
                      <a:pt x="28170" y="134239"/>
                    </a:cubicBezTo>
                    <a:cubicBezTo>
                      <a:pt x="28170" y="125702"/>
                      <a:pt x="36706" y="118873"/>
                      <a:pt x="46950" y="118873"/>
                    </a:cubicBezTo>
                    <a:close/>
                  </a:path>
                </a:pathLst>
              </a:custGeom>
              <a:solidFill>
                <a:srgbClr val="DBDCDD">
                  <a:alpha val="100000"/>
                </a:srgbClr>
              </a:solidFill>
              <a:ln>
                <a:prstDash val="solid"/>
                <a:headEnd type="none"/>
                <a:tailEnd type="none"/>
              </a:ln>
            </p:spPr>
          </p:sp>
          <p:sp>
            <p:nvSpPr>
              <p:cNvPr id="342" name="AutoShape 342"/>
              <p:cNvSpPr/>
              <p:nvPr/>
            </p:nvSpPr>
            <p:spPr>
              <a:xfrm>
                <a:off x="8447155" y="3561254"/>
                <a:ext cx="136582" cy="443891"/>
              </a:xfrm>
              <a:custGeom>
                <a:avLst/>
                <a:gdLst/>
                <a:ahLst/>
                <a:cxnLst/>
                <a:rect l="l" t="t" r="r" b="b"/>
                <a:pathLst>
                  <a:path w="136581" h="443891">
                    <a:moveTo>
                      <a:pt x="43859" y="443038"/>
                    </a:moveTo>
                    <a:cubicBezTo>
                      <a:pt x="67761" y="299627"/>
                      <a:pt x="81419" y="154508"/>
                      <a:pt x="134345" y="12805"/>
                    </a:cubicBezTo>
                    <a:cubicBezTo>
                      <a:pt x="125808" y="14512"/>
                      <a:pt x="117272" y="16219"/>
                      <a:pt x="107028" y="19634"/>
                    </a:cubicBezTo>
                    <a:cubicBezTo>
                      <a:pt x="100199" y="21341"/>
                      <a:pt x="93370" y="26463"/>
                      <a:pt x="91663" y="33292"/>
                    </a:cubicBezTo>
                    <a:cubicBezTo>
                      <a:pt x="52395" y="161338"/>
                      <a:pt x="38737" y="291090"/>
                      <a:pt x="13128" y="419136"/>
                    </a:cubicBezTo>
                    <a:cubicBezTo>
                      <a:pt x="11421" y="427672"/>
                      <a:pt x="16543" y="437916"/>
                      <a:pt x="26786" y="439623"/>
                    </a:cubicBezTo>
                    <a:cubicBezTo>
                      <a:pt x="33616" y="439623"/>
                      <a:pt x="38737" y="441331"/>
                      <a:pt x="43859" y="443038"/>
                    </a:cubicBezTo>
                    <a:close/>
                  </a:path>
                </a:pathLst>
              </a:custGeom>
              <a:solidFill>
                <a:srgbClr val="DBDCDD">
                  <a:alpha val="100000"/>
                </a:srgbClr>
              </a:solidFill>
              <a:ln>
                <a:prstDash val="solid"/>
                <a:headEnd type="none"/>
                <a:tailEnd type="none"/>
              </a:ln>
            </p:spPr>
          </p:sp>
          <p:sp>
            <p:nvSpPr>
              <p:cNvPr id="343" name="AutoShape 343"/>
              <p:cNvSpPr/>
              <p:nvPr/>
            </p:nvSpPr>
            <p:spPr>
              <a:xfrm>
                <a:off x="8628450" y="3580390"/>
                <a:ext cx="273164" cy="478037"/>
              </a:xfrm>
              <a:custGeom>
                <a:avLst/>
                <a:gdLst/>
                <a:ahLst/>
                <a:cxnLst/>
                <a:rect l="l" t="t" r="r" b="b"/>
                <a:pathLst>
                  <a:path w="273163" h="478036">
                    <a:moveTo>
                      <a:pt x="128899" y="321466"/>
                    </a:moveTo>
                    <a:cubicBezTo>
                      <a:pt x="132314" y="314636"/>
                      <a:pt x="134021" y="307807"/>
                      <a:pt x="137436" y="299271"/>
                    </a:cubicBezTo>
                    <a:cubicBezTo>
                      <a:pt x="140850" y="290735"/>
                      <a:pt x="137436" y="280491"/>
                      <a:pt x="128899" y="277076"/>
                    </a:cubicBezTo>
                    <a:cubicBezTo>
                      <a:pt x="128899" y="277076"/>
                      <a:pt x="128899" y="277076"/>
                      <a:pt x="128899" y="277076"/>
                    </a:cubicBezTo>
                    <a:cubicBezTo>
                      <a:pt x="120363" y="273662"/>
                      <a:pt x="116948" y="263418"/>
                      <a:pt x="120363" y="254882"/>
                    </a:cubicBezTo>
                    <a:cubicBezTo>
                      <a:pt x="123777" y="246345"/>
                      <a:pt x="127192" y="236102"/>
                      <a:pt x="128899" y="227565"/>
                    </a:cubicBezTo>
                    <a:cubicBezTo>
                      <a:pt x="132314" y="219029"/>
                      <a:pt x="140850" y="212200"/>
                      <a:pt x="149387" y="213907"/>
                    </a:cubicBezTo>
                    <a:lnTo>
                      <a:pt x="149387" y="213907"/>
                    </a:lnTo>
                    <a:cubicBezTo>
                      <a:pt x="157923" y="215614"/>
                      <a:pt x="168167" y="210493"/>
                      <a:pt x="169874" y="200249"/>
                    </a:cubicBezTo>
                    <a:cubicBezTo>
                      <a:pt x="174996" y="181469"/>
                      <a:pt x="180118" y="164396"/>
                      <a:pt x="183532" y="145616"/>
                    </a:cubicBezTo>
                    <a:cubicBezTo>
                      <a:pt x="185239" y="135372"/>
                      <a:pt x="180118" y="126836"/>
                      <a:pt x="171581" y="121714"/>
                    </a:cubicBezTo>
                    <a:lnTo>
                      <a:pt x="171581" y="121714"/>
                    </a:lnTo>
                    <a:cubicBezTo>
                      <a:pt x="163045" y="118300"/>
                      <a:pt x="156216" y="108056"/>
                      <a:pt x="157923" y="97812"/>
                    </a:cubicBezTo>
                    <a:cubicBezTo>
                      <a:pt x="161337" y="73911"/>
                      <a:pt x="164752" y="50009"/>
                      <a:pt x="166459" y="26107"/>
                    </a:cubicBezTo>
                    <a:cubicBezTo>
                      <a:pt x="166459" y="14156"/>
                      <a:pt x="180118" y="9034"/>
                      <a:pt x="193776" y="15863"/>
                    </a:cubicBezTo>
                    <a:cubicBezTo>
                      <a:pt x="214263" y="27814"/>
                      <a:pt x="233043" y="39765"/>
                      <a:pt x="251823" y="51716"/>
                    </a:cubicBezTo>
                    <a:cubicBezTo>
                      <a:pt x="258652" y="55131"/>
                      <a:pt x="262067" y="61960"/>
                      <a:pt x="262067" y="68789"/>
                    </a:cubicBezTo>
                    <a:cubicBezTo>
                      <a:pt x="256945" y="201956"/>
                      <a:pt x="226214" y="330002"/>
                      <a:pt x="207434" y="458048"/>
                    </a:cubicBezTo>
                    <a:cubicBezTo>
                      <a:pt x="205727" y="466584"/>
                      <a:pt x="197190" y="473413"/>
                      <a:pt x="186947" y="473413"/>
                    </a:cubicBezTo>
                    <a:cubicBezTo>
                      <a:pt x="132314" y="471706"/>
                      <a:pt x="74267" y="469998"/>
                      <a:pt x="12805" y="464877"/>
                    </a:cubicBezTo>
                    <a:cubicBezTo>
                      <a:pt x="38414" y="425609"/>
                      <a:pt x="62315" y="384635"/>
                      <a:pt x="81096" y="341953"/>
                    </a:cubicBezTo>
                    <a:cubicBezTo>
                      <a:pt x="84510" y="333416"/>
                      <a:pt x="94754" y="328295"/>
                      <a:pt x="104997" y="328295"/>
                    </a:cubicBezTo>
                    <a:cubicBezTo>
                      <a:pt x="104997" y="328295"/>
                      <a:pt x="104997" y="328295"/>
                      <a:pt x="104997" y="328295"/>
                    </a:cubicBezTo>
                    <a:cubicBezTo>
                      <a:pt x="115241" y="335124"/>
                      <a:pt x="125485" y="330002"/>
                      <a:pt x="128899" y="321466"/>
                    </a:cubicBezTo>
                    <a:close/>
                  </a:path>
                </a:pathLst>
              </a:custGeom>
              <a:solidFill>
                <a:srgbClr val="C3C6CB">
                  <a:alpha val="100000"/>
                </a:srgbClr>
              </a:solidFill>
              <a:ln>
                <a:prstDash val="solid"/>
                <a:headEnd type="none"/>
                <a:tailEnd type="none"/>
              </a:ln>
            </p:spPr>
          </p:sp>
          <p:sp>
            <p:nvSpPr>
              <p:cNvPr id="344" name="AutoShape 344"/>
              <p:cNvSpPr/>
              <p:nvPr/>
            </p:nvSpPr>
            <p:spPr>
              <a:xfrm>
                <a:off x="8628450" y="3918074"/>
                <a:ext cx="170727" cy="136582"/>
              </a:xfrm>
              <a:custGeom>
                <a:avLst/>
                <a:gdLst/>
                <a:ahLst/>
                <a:cxnLst/>
                <a:rect l="l" t="t" r="r" b="b"/>
                <a:pathLst>
                  <a:path w="170727" h="136581">
                    <a:moveTo>
                      <a:pt x="168167" y="139143"/>
                    </a:moveTo>
                    <a:cubicBezTo>
                      <a:pt x="118656" y="137436"/>
                      <a:pt x="67437" y="135728"/>
                      <a:pt x="12805" y="132314"/>
                    </a:cubicBezTo>
                    <a:cubicBezTo>
                      <a:pt x="38414" y="93046"/>
                      <a:pt x="60608" y="53779"/>
                      <a:pt x="81096" y="12805"/>
                    </a:cubicBezTo>
                    <a:cubicBezTo>
                      <a:pt x="137436" y="28170"/>
                      <a:pt x="171581" y="81096"/>
                      <a:pt x="168167" y="139143"/>
                    </a:cubicBezTo>
                    <a:close/>
                  </a:path>
                </a:pathLst>
              </a:custGeom>
              <a:solidFill>
                <a:srgbClr val="AEB1B5">
                  <a:alpha val="100000"/>
                </a:srgbClr>
              </a:solidFill>
              <a:ln>
                <a:prstDash val="solid"/>
                <a:headEnd type="none"/>
                <a:tailEnd type="none"/>
              </a:ln>
            </p:spPr>
          </p:sp>
          <p:sp>
            <p:nvSpPr>
              <p:cNvPr id="345" name="AutoShape 345"/>
              <p:cNvSpPr/>
              <p:nvPr/>
            </p:nvSpPr>
            <p:spPr>
              <a:xfrm>
                <a:off x="8630157" y="3582097"/>
                <a:ext cx="204873" cy="478037"/>
              </a:xfrm>
              <a:custGeom>
                <a:avLst/>
                <a:gdLst/>
                <a:ahLst/>
                <a:cxnLst/>
                <a:rect l="l" t="t" r="r" b="b"/>
                <a:pathLst>
                  <a:path w="204872" h="478036">
                    <a:moveTo>
                      <a:pt x="168166" y="121714"/>
                    </a:moveTo>
                    <a:lnTo>
                      <a:pt x="168166" y="121714"/>
                    </a:lnTo>
                    <a:cubicBezTo>
                      <a:pt x="159630" y="118300"/>
                      <a:pt x="152801" y="108056"/>
                      <a:pt x="154508" y="97813"/>
                    </a:cubicBezTo>
                    <a:cubicBezTo>
                      <a:pt x="157923" y="73911"/>
                      <a:pt x="161337" y="50009"/>
                      <a:pt x="163045" y="26107"/>
                    </a:cubicBezTo>
                    <a:cubicBezTo>
                      <a:pt x="163045" y="14156"/>
                      <a:pt x="176703" y="9034"/>
                      <a:pt x="190361" y="15863"/>
                    </a:cubicBezTo>
                    <a:cubicBezTo>
                      <a:pt x="181825" y="15863"/>
                      <a:pt x="174996" y="20985"/>
                      <a:pt x="174996" y="29522"/>
                    </a:cubicBezTo>
                    <a:cubicBezTo>
                      <a:pt x="173288" y="53423"/>
                      <a:pt x="169874" y="77325"/>
                      <a:pt x="166459" y="101227"/>
                    </a:cubicBezTo>
                    <a:cubicBezTo>
                      <a:pt x="164752" y="111471"/>
                      <a:pt x="169874" y="121714"/>
                      <a:pt x="180117" y="125129"/>
                    </a:cubicBezTo>
                    <a:cubicBezTo>
                      <a:pt x="188654" y="128543"/>
                      <a:pt x="195483" y="138787"/>
                      <a:pt x="192068" y="149031"/>
                    </a:cubicBezTo>
                    <a:cubicBezTo>
                      <a:pt x="188654" y="167811"/>
                      <a:pt x="183532" y="184884"/>
                      <a:pt x="178410" y="203664"/>
                    </a:cubicBezTo>
                    <a:cubicBezTo>
                      <a:pt x="174996" y="213907"/>
                      <a:pt x="166459" y="219029"/>
                      <a:pt x="157923" y="217322"/>
                    </a:cubicBezTo>
                    <a:cubicBezTo>
                      <a:pt x="149387" y="215614"/>
                      <a:pt x="139143" y="220736"/>
                      <a:pt x="137435" y="230980"/>
                    </a:cubicBezTo>
                    <a:cubicBezTo>
                      <a:pt x="134021" y="239516"/>
                      <a:pt x="132314" y="249760"/>
                      <a:pt x="128899" y="258296"/>
                    </a:cubicBezTo>
                    <a:cubicBezTo>
                      <a:pt x="125485" y="266833"/>
                      <a:pt x="128899" y="277076"/>
                      <a:pt x="137435" y="280491"/>
                    </a:cubicBezTo>
                    <a:cubicBezTo>
                      <a:pt x="137435" y="280491"/>
                      <a:pt x="137435" y="280491"/>
                      <a:pt x="137435" y="280491"/>
                    </a:cubicBezTo>
                    <a:cubicBezTo>
                      <a:pt x="145972" y="283905"/>
                      <a:pt x="149387" y="294149"/>
                      <a:pt x="145972" y="302686"/>
                    </a:cubicBezTo>
                    <a:cubicBezTo>
                      <a:pt x="142557" y="309515"/>
                      <a:pt x="140850" y="316344"/>
                      <a:pt x="137435" y="324880"/>
                    </a:cubicBezTo>
                    <a:cubicBezTo>
                      <a:pt x="134021" y="333416"/>
                      <a:pt x="123777" y="340246"/>
                      <a:pt x="115241" y="338538"/>
                    </a:cubicBezTo>
                    <a:cubicBezTo>
                      <a:pt x="115241" y="338538"/>
                      <a:pt x="115241" y="338538"/>
                      <a:pt x="115241" y="338538"/>
                    </a:cubicBezTo>
                    <a:cubicBezTo>
                      <a:pt x="106705" y="336831"/>
                      <a:pt x="96461" y="341953"/>
                      <a:pt x="91339" y="352196"/>
                    </a:cubicBezTo>
                    <a:cubicBezTo>
                      <a:pt x="72559" y="393171"/>
                      <a:pt x="50365" y="434146"/>
                      <a:pt x="24755" y="473413"/>
                    </a:cubicBezTo>
                    <a:cubicBezTo>
                      <a:pt x="21341" y="473413"/>
                      <a:pt x="16219" y="473413"/>
                      <a:pt x="12805" y="473413"/>
                    </a:cubicBezTo>
                    <a:cubicBezTo>
                      <a:pt x="38414" y="434146"/>
                      <a:pt x="62315" y="393171"/>
                      <a:pt x="81096" y="350489"/>
                    </a:cubicBezTo>
                    <a:cubicBezTo>
                      <a:pt x="84510" y="341953"/>
                      <a:pt x="94754" y="336831"/>
                      <a:pt x="104997" y="336831"/>
                    </a:cubicBezTo>
                    <a:cubicBezTo>
                      <a:pt x="104997" y="336831"/>
                      <a:pt x="104997" y="336831"/>
                      <a:pt x="104997" y="336831"/>
                    </a:cubicBezTo>
                    <a:cubicBezTo>
                      <a:pt x="115241" y="338538"/>
                      <a:pt x="123777" y="333416"/>
                      <a:pt x="127192" y="323173"/>
                    </a:cubicBezTo>
                    <a:cubicBezTo>
                      <a:pt x="130606" y="316344"/>
                      <a:pt x="132314" y="309515"/>
                      <a:pt x="135728" y="300978"/>
                    </a:cubicBezTo>
                    <a:cubicBezTo>
                      <a:pt x="139143" y="292442"/>
                      <a:pt x="135728" y="282198"/>
                      <a:pt x="127192" y="278784"/>
                    </a:cubicBezTo>
                    <a:cubicBezTo>
                      <a:pt x="127192" y="278784"/>
                      <a:pt x="127192" y="278784"/>
                      <a:pt x="127192" y="278784"/>
                    </a:cubicBezTo>
                    <a:cubicBezTo>
                      <a:pt x="118656" y="275369"/>
                      <a:pt x="115241" y="265125"/>
                      <a:pt x="118656" y="256589"/>
                    </a:cubicBezTo>
                    <a:cubicBezTo>
                      <a:pt x="122070" y="248053"/>
                      <a:pt x="125485" y="237809"/>
                      <a:pt x="127192" y="229273"/>
                    </a:cubicBezTo>
                    <a:cubicBezTo>
                      <a:pt x="130606" y="220736"/>
                      <a:pt x="139143" y="213907"/>
                      <a:pt x="147679" y="215614"/>
                    </a:cubicBezTo>
                    <a:lnTo>
                      <a:pt x="147679" y="215614"/>
                    </a:lnTo>
                    <a:cubicBezTo>
                      <a:pt x="156216" y="217322"/>
                      <a:pt x="166459" y="212200"/>
                      <a:pt x="168166" y="201956"/>
                    </a:cubicBezTo>
                    <a:cubicBezTo>
                      <a:pt x="173288" y="183176"/>
                      <a:pt x="178410" y="166104"/>
                      <a:pt x="181825" y="147324"/>
                    </a:cubicBezTo>
                    <a:cubicBezTo>
                      <a:pt x="183532" y="135373"/>
                      <a:pt x="178410" y="125129"/>
                      <a:pt x="168166" y="121714"/>
                    </a:cubicBezTo>
                    <a:close/>
                  </a:path>
                </a:pathLst>
              </a:custGeom>
              <a:solidFill>
                <a:srgbClr val="DBDCDD">
                  <a:alpha val="100000"/>
                </a:srgbClr>
              </a:solidFill>
              <a:ln>
                <a:prstDash val="solid"/>
                <a:headEnd type="none"/>
                <a:tailEnd type="none"/>
              </a:ln>
            </p:spPr>
          </p:sp>
          <p:sp>
            <p:nvSpPr>
              <p:cNvPr id="346" name="AutoShape 346"/>
              <p:cNvSpPr/>
              <p:nvPr/>
            </p:nvSpPr>
            <p:spPr>
              <a:xfrm>
                <a:off x="8785519" y="3607351"/>
                <a:ext cx="102436" cy="460964"/>
              </a:xfrm>
              <a:custGeom>
                <a:avLst/>
                <a:gdLst/>
                <a:ahLst/>
                <a:cxnLst/>
                <a:rect l="l" t="t" r="r" b="b"/>
                <a:pathLst>
                  <a:path w="102436" h="460964">
                    <a:moveTo>
                      <a:pt x="12805" y="449867"/>
                    </a:moveTo>
                    <a:cubicBezTo>
                      <a:pt x="38414" y="306456"/>
                      <a:pt x="74267" y="164752"/>
                      <a:pt x="69145" y="12805"/>
                    </a:cubicBezTo>
                    <a:cubicBezTo>
                      <a:pt x="77681" y="17926"/>
                      <a:pt x="84510" y="23048"/>
                      <a:pt x="93046" y="28170"/>
                    </a:cubicBezTo>
                    <a:cubicBezTo>
                      <a:pt x="99876" y="31584"/>
                      <a:pt x="103290" y="38414"/>
                      <a:pt x="103290" y="45243"/>
                    </a:cubicBezTo>
                    <a:cubicBezTo>
                      <a:pt x="98168" y="178410"/>
                      <a:pt x="67437" y="306456"/>
                      <a:pt x="48657" y="434501"/>
                    </a:cubicBezTo>
                    <a:cubicBezTo>
                      <a:pt x="46950" y="443038"/>
                      <a:pt x="38414" y="449867"/>
                      <a:pt x="28170" y="449867"/>
                    </a:cubicBezTo>
                    <a:cubicBezTo>
                      <a:pt x="23048" y="449867"/>
                      <a:pt x="17926" y="449867"/>
                      <a:pt x="12805" y="449867"/>
                    </a:cubicBezTo>
                    <a:close/>
                  </a:path>
                </a:pathLst>
              </a:custGeom>
              <a:solidFill>
                <a:srgbClr val="DBDCDD">
                  <a:alpha val="100000"/>
                </a:srgbClr>
              </a:solidFill>
              <a:ln>
                <a:prstDash val="solid"/>
                <a:headEnd type="none"/>
                <a:tailEnd type="none"/>
              </a:ln>
            </p:spPr>
          </p:sp>
          <p:sp>
            <p:nvSpPr>
              <p:cNvPr id="347" name="AutoShape 347"/>
              <p:cNvSpPr/>
              <p:nvPr/>
            </p:nvSpPr>
            <p:spPr>
              <a:xfrm>
                <a:off x="8495209" y="3904343"/>
                <a:ext cx="290237" cy="290237"/>
              </a:xfrm>
              <a:custGeom>
                <a:avLst/>
                <a:gdLst/>
                <a:ahLst/>
                <a:cxnLst/>
                <a:rect l="l" t="t" r="r" b="b"/>
                <a:pathLst>
                  <a:path w="290236" h="290236">
                    <a:moveTo>
                      <a:pt x="277505" y="168240"/>
                    </a:moveTo>
                    <a:cubicBezTo>
                      <a:pt x="265555" y="239946"/>
                      <a:pt x="197264" y="289456"/>
                      <a:pt x="123851" y="277506"/>
                    </a:cubicBezTo>
                    <a:cubicBezTo>
                      <a:pt x="52145" y="265555"/>
                      <a:pt x="2634" y="197264"/>
                      <a:pt x="14585" y="123851"/>
                    </a:cubicBezTo>
                    <a:cubicBezTo>
                      <a:pt x="26536" y="52145"/>
                      <a:pt x="94827" y="2634"/>
                      <a:pt x="168240" y="14585"/>
                    </a:cubicBezTo>
                    <a:cubicBezTo>
                      <a:pt x="241653" y="26536"/>
                      <a:pt x="289456" y="94827"/>
                      <a:pt x="277505" y="168240"/>
                    </a:cubicBezTo>
                    <a:close/>
                  </a:path>
                </a:pathLst>
              </a:custGeom>
              <a:solidFill>
                <a:srgbClr val="C3C6CB">
                  <a:alpha val="100000"/>
                </a:srgbClr>
              </a:solidFill>
              <a:ln>
                <a:prstDash val="solid"/>
                <a:headEnd type="none"/>
                <a:tailEnd type="none"/>
              </a:ln>
            </p:spPr>
          </p:sp>
          <p:sp>
            <p:nvSpPr>
              <p:cNvPr id="348" name="AutoShape 348"/>
              <p:cNvSpPr/>
              <p:nvPr/>
            </p:nvSpPr>
            <p:spPr>
              <a:xfrm>
                <a:off x="8510648" y="3947098"/>
                <a:ext cx="273164" cy="239018"/>
              </a:xfrm>
              <a:custGeom>
                <a:avLst/>
                <a:gdLst/>
                <a:ahLst/>
                <a:cxnLst/>
                <a:rect l="l" t="t" r="r" b="b"/>
                <a:pathLst>
                  <a:path w="273163" h="239018">
                    <a:moveTo>
                      <a:pt x="229628" y="12805"/>
                    </a:moveTo>
                    <a:cubicBezTo>
                      <a:pt x="243287" y="38414"/>
                      <a:pt x="248408" y="67437"/>
                      <a:pt x="243287" y="98168"/>
                    </a:cubicBezTo>
                    <a:cubicBezTo>
                      <a:pt x="231335" y="169874"/>
                      <a:pt x="163045" y="219385"/>
                      <a:pt x="89632" y="207434"/>
                    </a:cubicBezTo>
                    <a:cubicBezTo>
                      <a:pt x="58901" y="202312"/>
                      <a:pt x="33292" y="186947"/>
                      <a:pt x="12805" y="164752"/>
                    </a:cubicBezTo>
                    <a:cubicBezTo>
                      <a:pt x="31584" y="198897"/>
                      <a:pt x="65730" y="224507"/>
                      <a:pt x="106705" y="233043"/>
                    </a:cubicBezTo>
                    <a:cubicBezTo>
                      <a:pt x="178410" y="244994"/>
                      <a:pt x="248408" y="197190"/>
                      <a:pt x="260359" y="123777"/>
                    </a:cubicBezTo>
                    <a:cubicBezTo>
                      <a:pt x="268896" y="82803"/>
                      <a:pt x="255237" y="41828"/>
                      <a:pt x="229628" y="12805"/>
                    </a:cubicBezTo>
                    <a:close/>
                  </a:path>
                </a:pathLst>
              </a:custGeom>
              <a:solidFill>
                <a:srgbClr val="AEB1B5">
                  <a:alpha val="100000"/>
                </a:srgbClr>
              </a:solidFill>
              <a:ln>
                <a:prstDash val="solid"/>
                <a:headEnd type="none"/>
                <a:tailEnd type="none"/>
              </a:ln>
            </p:spPr>
          </p:sp>
          <p:sp>
            <p:nvSpPr>
              <p:cNvPr id="349" name="AutoShape 349"/>
              <p:cNvSpPr/>
              <p:nvPr/>
            </p:nvSpPr>
            <p:spPr>
              <a:xfrm>
                <a:off x="8495084" y="3902588"/>
                <a:ext cx="273164" cy="239018"/>
              </a:xfrm>
              <a:custGeom>
                <a:avLst/>
                <a:gdLst/>
                <a:ahLst/>
                <a:cxnLst/>
                <a:rect l="l" t="t" r="r" b="b"/>
                <a:pathLst>
                  <a:path w="273163" h="239018">
                    <a:moveTo>
                      <a:pt x="26661" y="140971"/>
                    </a:moveTo>
                    <a:cubicBezTo>
                      <a:pt x="38612" y="69266"/>
                      <a:pt x="106903" y="19755"/>
                      <a:pt x="180316" y="31706"/>
                    </a:cubicBezTo>
                    <a:cubicBezTo>
                      <a:pt x="212754" y="36828"/>
                      <a:pt x="240071" y="53900"/>
                      <a:pt x="260558" y="77802"/>
                    </a:cubicBezTo>
                    <a:cubicBezTo>
                      <a:pt x="241778" y="45364"/>
                      <a:pt x="209340" y="21462"/>
                      <a:pt x="168365" y="14633"/>
                    </a:cubicBezTo>
                    <a:cubicBezTo>
                      <a:pt x="96660" y="2682"/>
                      <a:pt x="26661" y="50486"/>
                      <a:pt x="14710" y="123898"/>
                    </a:cubicBezTo>
                    <a:cubicBezTo>
                      <a:pt x="7881" y="163166"/>
                      <a:pt x="19832" y="202433"/>
                      <a:pt x="43734" y="231457"/>
                    </a:cubicBezTo>
                    <a:cubicBezTo>
                      <a:pt x="28369" y="205848"/>
                      <a:pt x="21539" y="173409"/>
                      <a:pt x="26661" y="140971"/>
                    </a:cubicBezTo>
                    <a:close/>
                  </a:path>
                </a:pathLst>
              </a:custGeom>
              <a:solidFill>
                <a:srgbClr val="DBDCDD">
                  <a:alpha val="100000"/>
                </a:srgbClr>
              </a:solidFill>
              <a:ln>
                <a:prstDash val="solid"/>
                <a:headEnd type="none"/>
                <a:tailEnd type="none"/>
              </a:ln>
            </p:spPr>
          </p:sp>
          <p:sp>
            <p:nvSpPr>
              <p:cNvPr id="350" name="AutoShape 350"/>
              <p:cNvSpPr/>
              <p:nvPr/>
            </p:nvSpPr>
            <p:spPr>
              <a:xfrm>
                <a:off x="8583557" y="3996105"/>
                <a:ext cx="119509" cy="119509"/>
              </a:xfrm>
              <a:custGeom>
                <a:avLst/>
                <a:gdLst/>
                <a:ahLst/>
                <a:cxnLst/>
                <a:rect l="l" t="t" r="r" b="b"/>
                <a:pathLst>
                  <a:path w="119509" h="119509">
                    <a:moveTo>
                      <a:pt x="79892" y="15016"/>
                    </a:moveTo>
                    <a:cubicBezTo>
                      <a:pt x="52576" y="6479"/>
                      <a:pt x="23552" y="23552"/>
                      <a:pt x="15016" y="50869"/>
                    </a:cubicBezTo>
                    <a:cubicBezTo>
                      <a:pt x="6479" y="78185"/>
                      <a:pt x="23552" y="107208"/>
                      <a:pt x="50869" y="115745"/>
                    </a:cubicBezTo>
                    <a:cubicBezTo>
                      <a:pt x="78185" y="124281"/>
                      <a:pt x="107208" y="107208"/>
                      <a:pt x="115745" y="79892"/>
                    </a:cubicBezTo>
                    <a:cubicBezTo>
                      <a:pt x="124281" y="50869"/>
                      <a:pt x="107208" y="21845"/>
                      <a:pt x="79892" y="15016"/>
                    </a:cubicBezTo>
                    <a:close/>
                  </a:path>
                </a:pathLst>
              </a:custGeom>
              <a:solidFill>
                <a:srgbClr val="AEB1B5">
                  <a:alpha val="100000"/>
                </a:srgbClr>
              </a:solidFill>
              <a:ln>
                <a:prstDash val="solid"/>
                <a:headEnd type="none"/>
                <a:tailEnd type="none"/>
              </a:ln>
            </p:spPr>
          </p:sp>
          <p:sp>
            <p:nvSpPr>
              <p:cNvPr id="351" name="AutoShape 351"/>
              <p:cNvSpPr/>
              <p:nvPr/>
            </p:nvSpPr>
            <p:spPr>
              <a:xfrm>
                <a:off x="8576391" y="3985525"/>
                <a:ext cx="119509" cy="119509"/>
              </a:xfrm>
              <a:custGeom>
                <a:avLst/>
                <a:gdLst/>
                <a:ahLst/>
                <a:cxnLst/>
                <a:rect l="l" t="t" r="r" b="b"/>
                <a:pathLst>
                  <a:path w="119509" h="119509">
                    <a:moveTo>
                      <a:pt x="116082" y="73400"/>
                    </a:moveTo>
                    <a:cubicBezTo>
                      <a:pt x="110960" y="102424"/>
                      <a:pt x="83644" y="121204"/>
                      <a:pt x="56327" y="116082"/>
                    </a:cubicBezTo>
                    <a:cubicBezTo>
                      <a:pt x="27304" y="110960"/>
                      <a:pt x="8523" y="83643"/>
                      <a:pt x="13645" y="56327"/>
                    </a:cubicBezTo>
                    <a:cubicBezTo>
                      <a:pt x="18767" y="27304"/>
                      <a:pt x="46083" y="8523"/>
                      <a:pt x="73400" y="13645"/>
                    </a:cubicBezTo>
                    <a:cubicBezTo>
                      <a:pt x="102424" y="17060"/>
                      <a:pt x="121204" y="44376"/>
                      <a:pt x="116082" y="73400"/>
                    </a:cubicBezTo>
                    <a:close/>
                  </a:path>
                </a:pathLst>
              </a:custGeom>
              <a:solidFill>
                <a:srgbClr val="DBDCDD">
                  <a:alpha val="100000"/>
                </a:srgbClr>
              </a:solidFill>
              <a:ln>
                <a:prstDash val="solid"/>
                <a:headEnd type="none"/>
                <a:tailEnd type="none"/>
              </a:ln>
            </p:spPr>
          </p:sp>
          <p:sp>
            <p:nvSpPr>
              <p:cNvPr id="352" name="AutoShape 352"/>
              <p:cNvSpPr/>
              <p:nvPr/>
            </p:nvSpPr>
            <p:spPr>
              <a:xfrm>
                <a:off x="8908443" y="6185335"/>
                <a:ext cx="546328" cy="119509"/>
              </a:xfrm>
              <a:custGeom>
                <a:avLst/>
                <a:gdLst/>
                <a:ahLst/>
                <a:cxnLst/>
                <a:rect l="l" t="t" r="r" b="b"/>
                <a:pathLst>
                  <a:path w="546327" h="119509">
                    <a:moveTo>
                      <a:pt x="46950" y="108412"/>
                    </a:moveTo>
                    <a:lnTo>
                      <a:pt x="12805" y="104997"/>
                    </a:lnTo>
                    <a:lnTo>
                      <a:pt x="21341" y="12805"/>
                    </a:lnTo>
                    <a:lnTo>
                      <a:pt x="533523" y="64023"/>
                    </a:lnTo>
                    <a:lnTo>
                      <a:pt x="530109" y="98168"/>
                    </a:lnTo>
                    <a:lnTo>
                      <a:pt x="52072" y="52072"/>
                    </a:lnTo>
                    <a:close/>
                  </a:path>
                </a:pathLst>
              </a:custGeom>
              <a:solidFill>
                <a:srgbClr val="C3C6CB">
                  <a:alpha val="100000"/>
                </a:srgbClr>
              </a:solidFill>
              <a:ln>
                <a:prstDash val="solid"/>
                <a:headEnd type="none"/>
                <a:tailEnd type="none"/>
              </a:ln>
            </p:spPr>
          </p:sp>
          <p:sp>
            <p:nvSpPr>
              <p:cNvPr id="353" name="AutoShape 353"/>
              <p:cNvSpPr/>
              <p:nvPr/>
            </p:nvSpPr>
            <p:spPr>
              <a:xfrm>
                <a:off x="8908443" y="6207530"/>
                <a:ext cx="546328" cy="85364"/>
              </a:xfrm>
              <a:custGeom>
                <a:avLst/>
                <a:gdLst/>
                <a:ahLst/>
                <a:cxnLst/>
                <a:rect l="l" t="t" r="r" b="b"/>
                <a:pathLst>
                  <a:path w="546327" h="85363">
                    <a:moveTo>
                      <a:pt x="518158" y="40121"/>
                    </a:moveTo>
                    <a:lnTo>
                      <a:pt x="516451" y="58901"/>
                    </a:lnTo>
                    <a:lnTo>
                      <a:pt x="38414" y="12805"/>
                    </a:lnTo>
                    <a:lnTo>
                      <a:pt x="33292" y="69145"/>
                    </a:lnTo>
                    <a:lnTo>
                      <a:pt x="12805" y="65730"/>
                    </a:lnTo>
                    <a:lnTo>
                      <a:pt x="12805" y="82803"/>
                    </a:lnTo>
                    <a:lnTo>
                      <a:pt x="46950" y="86218"/>
                    </a:lnTo>
                    <a:lnTo>
                      <a:pt x="52072" y="29877"/>
                    </a:lnTo>
                    <a:lnTo>
                      <a:pt x="530109" y="75974"/>
                    </a:lnTo>
                    <a:lnTo>
                      <a:pt x="533523" y="41828"/>
                    </a:lnTo>
                    <a:close/>
                  </a:path>
                </a:pathLst>
              </a:custGeom>
              <a:solidFill>
                <a:srgbClr val="AEB1B5">
                  <a:alpha val="100000"/>
                </a:srgbClr>
              </a:solidFill>
              <a:ln>
                <a:prstDash val="solid"/>
                <a:headEnd type="none"/>
                <a:tailEnd type="none"/>
              </a:ln>
            </p:spPr>
          </p:sp>
          <p:sp>
            <p:nvSpPr>
              <p:cNvPr id="354" name="AutoShape 354"/>
              <p:cNvSpPr/>
              <p:nvPr/>
            </p:nvSpPr>
            <p:spPr>
              <a:xfrm>
                <a:off x="9362230" y="5611745"/>
                <a:ext cx="751201" cy="751201"/>
              </a:xfrm>
              <a:custGeom>
                <a:avLst/>
                <a:gdLst/>
                <a:ahLst/>
                <a:cxnLst/>
                <a:rect l="l" t="t" r="r" b="b"/>
                <a:pathLst>
                  <a:path w="751200" h="751200">
                    <a:moveTo>
                      <a:pt x="429727" y="14458"/>
                    </a:moveTo>
                    <a:cubicBezTo>
                      <a:pt x="235098" y="-4322"/>
                      <a:pt x="60956" y="139089"/>
                      <a:pt x="42176" y="333718"/>
                    </a:cubicBezTo>
                    <a:lnTo>
                      <a:pt x="13152" y="635906"/>
                    </a:lnTo>
                    <a:cubicBezTo>
                      <a:pt x="9738" y="664929"/>
                      <a:pt x="31932" y="690539"/>
                      <a:pt x="59249" y="692245"/>
                    </a:cubicBezTo>
                    <a:lnTo>
                      <a:pt x="566309" y="741757"/>
                    </a:lnTo>
                    <a:cubicBezTo>
                      <a:pt x="648259" y="750293"/>
                      <a:pt x="721671" y="688831"/>
                      <a:pt x="730208" y="606882"/>
                    </a:cubicBezTo>
                    <a:lnTo>
                      <a:pt x="750695" y="402009"/>
                    </a:lnTo>
                    <a:cubicBezTo>
                      <a:pt x="767768" y="207380"/>
                      <a:pt x="626064" y="34945"/>
                      <a:pt x="429727" y="14458"/>
                    </a:cubicBezTo>
                    <a:close/>
                  </a:path>
                </a:pathLst>
              </a:custGeom>
              <a:solidFill>
                <a:srgbClr val="FFC000">
                  <a:alpha val="100000"/>
                </a:srgbClr>
              </a:solidFill>
              <a:ln>
                <a:prstDash val="solid"/>
                <a:headEnd type="none"/>
                <a:tailEnd type="none"/>
              </a:ln>
            </p:spPr>
          </p:sp>
          <p:sp>
            <p:nvSpPr>
              <p:cNvPr id="355" name="AutoShape 355"/>
              <p:cNvSpPr/>
              <p:nvPr/>
            </p:nvSpPr>
            <p:spPr>
              <a:xfrm>
                <a:off x="9362230" y="5710713"/>
                <a:ext cx="751201" cy="648764"/>
              </a:xfrm>
              <a:custGeom>
                <a:avLst/>
                <a:gdLst/>
                <a:ahLst/>
                <a:cxnLst/>
                <a:rect l="l" t="t" r="r" b="b"/>
                <a:pathLst>
                  <a:path w="751200" h="648764">
                    <a:moveTo>
                      <a:pt x="641429" y="12805"/>
                    </a:moveTo>
                    <a:cubicBezTo>
                      <a:pt x="682404" y="77681"/>
                      <a:pt x="702891" y="156216"/>
                      <a:pt x="696062" y="238165"/>
                    </a:cubicBezTo>
                    <a:lnTo>
                      <a:pt x="675575" y="443038"/>
                    </a:lnTo>
                    <a:cubicBezTo>
                      <a:pt x="667038" y="524987"/>
                      <a:pt x="593626" y="586449"/>
                      <a:pt x="511677" y="577912"/>
                    </a:cubicBezTo>
                    <a:lnTo>
                      <a:pt x="14860" y="530109"/>
                    </a:lnTo>
                    <a:lnTo>
                      <a:pt x="13152" y="538645"/>
                    </a:lnTo>
                    <a:cubicBezTo>
                      <a:pt x="9738" y="567669"/>
                      <a:pt x="31932" y="593278"/>
                      <a:pt x="59249" y="594985"/>
                    </a:cubicBezTo>
                    <a:lnTo>
                      <a:pt x="566309" y="644496"/>
                    </a:lnTo>
                    <a:cubicBezTo>
                      <a:pt x="648259" y="653032"/>
                      <a:pt x="721671" y="591571"/>
                      <a:pt x="730208" y="509621"/>
                    </a:cubicBezTo>
                    <a:lnTo>
                      <a:pt x="750695" y="304748"/>
                    </a:lnTo>
                    <a:cubicBezTo>
                      <a:pt x="760938" y="192068"/>
                      <a:pt x="716550" y="86217"/>
                      <a:pt x="641429" y="12805"/>
                    </a:cubicBezTo>
                    <a:close/>
                  </a:path>
                </a:pathLst>
              </a:custGeom>
              <a:solidFill>
                <a:srgbClr val="FFAB03">
                  <a:alpha val="100000"/>
                </a:srgbClr>
              </a:solidFill>
              <a:ln>
                <a:prstDash val="solid"/>
                <a:headEnd type="none"/>
                <a:tailEnd type="none"/>
              </a:ln>
            </p:spPr>
          </p:sp>
          <p:sp>
            <p:nvSpPr>
              <p:cNvPr id="356" name="AutoShape 356"/>
              <p:cNvSpPr/>
              <p:nvPr/>
            </p:nvSpPr>
            <p:spPr>
              <a:xfrm>
                <a:off x="9496389" y="5722280"/>
                <a:ext cx="529255" cy="529255"/>
              </a:xfrm>
              <a:custGeom>
                <a:avLst/>
                <a:gdLst/>
                <a:ahLst/>
                <a:cxnLst/>
                <a:rect l="l" t="t" r="r" b="b"/>
                <a:pathLst>
                  <a:path w="529255" h="529255">
                    <a:moveTo>
                      <a:pt x="339274" y="83812"/>
                    </a:moveTo>
                    <a:cubicBezTo>
                      <a:pt x="443117" y="121055"/>
                      <a:pt x="497107" y="235430"/>
                      <a:pt x="459863" y="339274"/>
                    </a:cubicBezTo>
                    <a:cubicBezTo>
                      <a:pt x="422620" y="443117"/>
                      <a:pt x="308245" y="497107"/>
                      <a:pt x="204402" y="459863"/>
                    </a:cubicBezTo>
                    <a:cubicBezTo>
                      <a:pt x="100558" y="422620"/>
                      <a:pt x="46568" y="308245"/>
                      <a:pt x="83812" y="204401"/>
                    </a:cubicBezTo>
                    <a:cubicBezTo>
                      <a:pt x="121055" y="100558"/>
                      <a:pt x="235430" y="46568"/>
                      <a:pt x="339274" y="83812"/>
                    </a:cubicBezTo>
                    <a:close/>
                  </a:path>
                </a:pathLst>
              </a:custGeom>
              <a:solidFill>
                <a:srgbClr val="FFAB03">
                  <a:alpha val="100000"/>
                </a:srgbClr>
              </a:solidFill>
              <a:ln>
                <a:prstDash val="solid"/>
                <a:headEnd type="none"/>
                <a:tailEnd type="none"/>
              </a:ln>
            </p:spPr>
          </p:sp>
          <p:sp>
            <p:nvSpPr>
              <p:cNvPr id="357" name="AutoShape 357"/>
              <p:cNvSpPr/>
              <p:nvPr/>
            </p:nvSpPr>
            <p:spPr>
              <a:xfrm>
                <a:off x="9454739" y="5674748"/>
                <a:ext cx="580473" cy="580473"/>
              </a:xfrm>
              <a:custGeom>
                <a:avLst/>
                <a:gdLst/>
                <a:ahLst/>
                <a:cxnLst/>
                <a:rect l="l" t="t" r="r" b="b"/>
                <a:pathLst>
                  <a:path w="580473" h="580473">
                    <a:moveTo>
                      <a:pt x="461115" y="184260"/>
                    </a:moveTo>
                    <a:cubicBezTo>
                      <a:pt x="522055" y="276222"/>
                      <a:pt x="496907" y="400175"/>
                      <a:pt x="404945" y="461115"/>
                    </a:cubicBezTo>
                    <a:cubicBezTo>
                      <a:pt x="312983" y="522056"/>
                      <a:pt x="189030" y="496907"/>
                      <a:pt x="128089" y="404945"/>
                    </a:cubicBezTo>
                    <a:cubicBezTo>
                      <a:pt x="67149" y="312983"/>
                      <a:pt x="92297" y="189030"/>
                      <a:pt x="184260" y="128090"/>
                    </a:cubicBezTo>
                    <a:cubicBezTo>
                      <a:pt x="276222" y="67149"/>
                      <a:pt x="400174" y="92297"/>
                      <a:pt x="461115" y="184260"/>
                    </a:cubicBezTo>
                    <a:close/>
                  </a:path>
                </a:pathLst>
              </a:custGeom>
              <a:solidFill>
                <a:srgbClr val="FFD345">
                  <a:alpha val="100000"/>
                </a:srgbClr>
              </a:solidFill>
              <a:ln>
                <a:prstDash val="solid"/>
                <a:headEnd type="none"/>
                <a:tailEnd type="none"/>
              </a:ln>
            </p:spPr>
          </p:sp>
          <p:sp>
            <p:nvSpPr>
              <p:cNvPr id="358" name="AutoShape 358"/>
              <p:cNvSpPr/>
              <p:nvPr/>
            </p:nvSpPr>
            <p:spPr>
              <a:xfrm>
                <a:off x="9459000" y="5681599"/>
                <a:ext cx="597546" cy="597546"/>
              </a:xfrm>
              <a:custGeom>
                <a:avLst/>
                <a:gdLst/>
                <a:ahLst/>
                <a:cxnLst/>
                <a:rect l="l" t="t" r="r" b="b"/>
                <a:pathLst>
                  <a:path w="597546" h="597546">
                    <a:moveTo>
                      <a:pt x="451869" y="170299"/>
                    </a:moveTo>
                    <a:cubicBezTo>
                      <a:pt x="523290" y="254385"/>
                      <a:pt x="513023" y="380448"/>
                      <a:pt x="428937" y="451869"/>
                    </a:cubicBezTo>
                    <a:cubicBezTo>
                      <a:pt x="344852" y="523290"/>
                      <a:pt x="218789" y="513023"/>
                      <a:pt x="147368" y="428938"/>
                    </a:cubicBezTo>
                    <a:cubicBezTo>
                      <a:pt x="75947" y="344852"/>
                      <a:pt x="86214" y="218789"/>
                      <a:pt x="170299" y="147368"/>
                    </a:cubicBezTo>
                    <a:cubicBezTo>
                      <a:pt x="254385" y="75947"/>
                      <a:pt x="380448" y="86214"/>
                      <a:pt x="451869" y="170299"/>
                    </a:cubicBezTo>
                    <a:close/>
                  </a:path>
                </a:pathLst>
              </a:custGeom>
              <a:solidFill>
                <a:srgbClr val="6A452B">
                  <a:alpha val="100000"/>
                </a:srgbClr>
              </a:solidFill>
              <a:ln>
                <a:prstDash val="solid"/>
                <a:headEnd type="none"/>
                <a:tailEnd type="none"/>
              </a:ln>
            </p:spPr>
          </p:sp>
          <p:sp>
            <p:nvSpPr>
              <p:cNvPr id="359" name="AutoShape 359"/>
              <p:cNvSpPr/>
              <p:nvPr/>
            </p:nvSpPr>
            <p:spPr>
              <a:xfrm>
                <a:off x="9633602" y="5853691"/>
                <a:ext cx="221946" cy="221946"/>
              </a:xfrm>
              <a:custGeom>
                <a:avLst/>
                <a:gdLst/>
                <a:ahLst/>
                <a:cxnLst/>
                <a:rect l="l" t="t" r="r" b="b"/>
                <a:pathLst>
                  <a:path w="221945" h="221945">
                    <a:moveTo>
                      <a:pt x="214696" y="124210"/>
                    </a:moveTo>
                    <a:cubicBezTo>
                      <a:pt x="209574" y="178842"/>
                      <a:pt x="160063" y="219817"/>
                      <a:pt x="103723" y="214695"/>
                    </a:cubicBezTo>
                    <a:cubicBezTo>
                      <a:pt x="49090" y="209574"/>
                      <a:pt x="8115" y="160062"/>
                      <a:pt x="13237" y="103723"/>
                    </a:cubicBezTo>
                    <a:cubicBezTo>
                      <a:pt x="18359" y="49090"/>
                      <a:pt x="67870" y="8115"/>
                      <a:pt x="124210" y="13237"/>
                    </a:cubicBezTo>
                    <a:cubicBezTo>
                      <a:pt x="178843" y="20066"/>
                      <a:pt x="219817" y="67870"/>
                      <a:pt x="214696" y="124210"/>
                    </a:cubicBezTo>
                    <a:close/>
                  </a:path>
                </a:pathLst>
              </a:custGeom>
              <a:solidFill>
                <a:srgbClr val="7F5639">
                  <a:alpha val="100000"/>
                </a:srgbClr>
              </a:solidFill>
              <a:ln>
                <a:prstDash val="solid"/>
                <a:headEnd type="none"/>
                <a:tailEnd type="none"/>
              </a:ln>
            </p:spPr>
          </p:sp>
          <p:sp>
            <p:nvSpPr>
              <p:cNvPr id="360" name="AutoShape 360"/>
              <p:cNvSpPr/>
              <p:nvPr/>
            </p:nvSpPr>
            <p:spPr>
              <a:xfrm>
                <a:off x="9647244" y="5869040"/>
                <a:ext cx="204873" cy="204873"/>
              </a:xfrm>
              <a:custGeom>
                <a:avLst/>
                <a:gdLst/>
                <a:ahLst/>
                <a:cxnLst/>
                <a:rect l="l" t="t" r="r" b="b"/>
                <a:pathLst>
                  <a:path w="204872" h="204872">
                    <a:moveTo>
                      <a:pt x="207883" y="120812"/>
                    </a:moveTo>
                    <a:cubicBezTo>
                      <a:pt x="202761" y="173738"/>
                      <a:pt x="154958" y="213005"/>
                      <a:pt x="100325" y="207883"/>
                    </a:cubicBezTo>
                    <a:cubicBezTo>
                      <a:pt x="47399" y="202762"/>
                      <a:pt x="8132" y="154958"/>
                      <a:pt x="13254" y="100325"/>
                    </a:cubicBezTo>
                    <a:cubicBezTo>
                      <a:pt x="18376" y="47399"/>
                      <a:pt x="66179" y="8132"/>
                      <a:pt x="120812" y="13254"/>
                    </a:cubicBezTo>
                    <a:cubicBezTo>
                      <a:pt x="173738" y="20083"/>
                      <a:pt x="213005" y="67886"/>
                      <a:pt x="207883" y="120812"/>
                    </a:cubicBezTo>
                    <a:close/>
                  </a:path>
                </a:pathLst>
              </a:custGeom>
              <a:solidFill>
                <a:srgbClr val="FFC000">
                  <a:alpha val="100000"/>
                </a:srgbClr>
              </a:solidFill>
              <a:ln>
                <a:prstDash val="solid"/>
                <a:headEnd type="none"/>
                <a:tailEnd type="none"/>
              </a:ln>
            </p:spPr>
          </p:sp>
          <p:sp>
            <p:nvSpPr>
              <p:cNvPr id="361" name="AutoShape 361"/>
              <p:cNvSpPr/>
              <p:nvPr/>
            </p:nvSpPr>
            <p:spPr>
              <a:xfrm>
                <a:off x="9663058" y="5900220"/>
                <a:ext cx="187800" cy="187800"/>
              </a:xfrm>
              <a:custGeom>
                <a:avLst/>
                <a:gdLst/>
                <a:ahLst/>
                <a:cxnLst/>
                <a:rect l="l" t="t" r="r" b="b"/>
                <a:pathLst>
                  <a:path w="187800" h="187800">
                    <a:moveTo>
                      <a:pt x="164752" y="12805"/>
                    </a:moveTo>
                    <a:cubicBezTo>
                      <a:pt x="178410" y="31585"/>
                      <a:pt x="185239" y="53779"/>
                      <a:pt x="181825" y="77681"/>
                    </a:cubicBezTo>
                    <a:cubicBezTo>
                      <a:pt x="176703" y="130606"/>
                      <a:pt x="128899" y="169874"/>
                      <a:pt x="74267" y="164752"/>
                    </a:cubicBezTo>
                    <a:cubicBezTo>
                      <a:pt x="50364" y="163045"/>
                      <a:pt x="29877" y="151094"/>
                      <a:pt x="12805" y="134021"/>
                    </a:cubicBezTo>
                    <a:cubicBezTo>
                      <a:pt x="28170" y="156216"/>
                      <a:pt x="53779" y="173288"/>
                      <a:pt x="82803" y="174996"/>
                    </a:cubicBezTo>
                    <a:cubicBezTo>
                      <a:pt x="135728" y="180118"/>
                      <a:pt x="183532" y="140850"/>
                      <a:pt x="190361" y="87925"/>
                    </a:cubicBezTo>
                    <a:cubicBezTo>
                      <a:pt x="195483" y="60609"/>
                      <a:pt x="183532" y="33292"/>
                      <a:pt x="164752" y="12805"/>
                    </a:cubicBezTo>
                    <a:close/>
                  </a:path>
                </a:pathLst>
              </a:custGeom>
              <a:solidFill>
                <a:srgbClr val="FFD345">
                  <a:alpha val="100000"/>
                </a:srgbClr>
              </a:solidFill>
              <a:ln>
                <a:prstDash val="solid"/>
                <a:headEnd type="none"/>
                <a:tailEnd type="none"/>
              </a:ln>
            </p:spPr>
          </p:sp>
          <p:sp>
            <p:nvSpPr>
              <p:cNvPr id="362" name="AutoShape 362"/>
              <p:cNvSpPr/>
              <p:nvPr/>
            </p:nvSpPr>
            <p:spPr>
              <a:xfrm>
                <a:off x="9647117" y="5870747"/>
                <a:ext cx="204873" cy="187800"/>
              </a:xfrm>
              <a:custGeom>
                <a:avLst/>
                <a:gdLst/>
                <a:ahLst/>
                <a:cxnLst/>
                <a:rect l="l" t="t" r="r" b="b"/>
                <a:pathLst>
                  <a:path w="204872" h="187800">
                    <a:moveTo>
                      <a:pt x="28746" y="119105"/>
                    </a:moveTo>
                    <a:cubicBezTo>
                      <a:pt x="33868" y="66179"/>
                      <a:pt x="81672" y="26912"/>
                      <a:pt x="136304" y="32034"/>
                    </a:cubicBezTo>
                    <a:cubicBezTo>
                      <a:pt x="158499" y="33741"/>
                      <a:pt x="178986" y="43985"/>
                      <a:pt x="194352" y="59350"/>
                    </a:cubicBezTo>
                    <a:cubicBezTo>
                      <a:pt x="178986" y="35448"/>
                      <a:pt x="153377" y="16668"/>
                      <a:pt x="120939" y="13254"/>
                    </a:cubicBezTo>
                    <a:cubicBezTo>
                      <a:pt x="68013" y="8132"/>
                      <a:pt x="20210" y="47399"/>
                      <a:pt x="13381" y="100325"/>
                    </a:cubicBezTo>
                    <a:cubicBezTo>
                      <a:pt x="9966" y="131056"/>
                      <a:pt x="21917" y="160079"/>
                      <a:pt x="44112" y="180567"/>
                    </a:cubicBezTo>
                    <a:cubicBezTo>
                      <a:pt x="33868" y="163494"/>
                      <a:pt x="27039" y="141300"/>
                      <a:pt x="28746" y="119105"/>
                    </a:cubicBezTo>
                    <a:close/>
                  </a:path>
                </a:pathLst>
              </a:custGeom>
              <a:solidFill>
                <a:srgbClr val="FFAB03">
                  <a:alpha val="100000"/>
                </a:srgbClr>
              </a:solidFill>
              <a:ln>
                <a:prstDash val="solid"/>
                <a:headEnd type="none"/>
                <a:tailEnd type="none"/>
              </a:ln>
            </p:spPr>
          </p:sp>
          <p:sp>
            <p:nvSpPr>
              <p:cNvPr id="363" name="AutoShape 363"/>
              <p:cNvSpPr/>
              <p:nvPr/>
            </p:nvSpPr>
            <p:spPr>
              <a:xfrm>
                <a:off x="9362416" y="5611745"/>
                <a:ext cx="682910" cy="682910"/>
              </a:xfrm>
              <a:custGeom>
                <a:avLst/>
                <a:gdLst/>
                <a:ahLst/>
                <a:cxnLst/>
                <a:rect l="l" t="t" r="r" b="b"/>
                <a:pathLst>
                  <a:path w="682909" h="682909">
                    <a:moveTo>
                      <a:pt x="41990" y="671758"/>
                    </a:moveTo>
                    <a:lnTo>
                      <a:pt x="71013" y="369571"/>
                    </a:lnTo>
                    <a:cubicBezTo>
                      <a:pt x="89793" y="174941"/>
                      <a:pt x="263935" y="31530"/>
                      <a:pt x="458565" y="50310"/>
                    </a:cubicBezTo>
                    <a:cubicBezTo>
                      <a:pt x="547343" y="58847"/>
                      <a:pt x="625877" y="99821"/>
                      <a:pt x="683925" y="161283"/>
                    </a:cubicBezTo>
                    <a:cubicBezTo>
                      <a:pt x="625877" y="81041"/>
                      <a:pt x="535392" y="24701"/>
                      <a:pt x="429541" y="14458"/>
                    </a:cubicBezTo>
                    <a:cubicBezTo>
                      <a:pt x="234912" y="-4322"/>
                      <a:pt x="60770" y="139089"/>
                      <a:pt x="41990" y="333718"/>
                    </a:cubicBezTo>
                    <a:lnTo>
                      <a:pt x="12966" y="635906"/>
                    </a:lnTo>
                    <a:cubicBezTo>
                      <a:pt x="11259" y="658100"/>
                      <a:pt x="23210" y="678587"/>
                      <a:pt x="43697" y="687124"/>
                    </a:cubicBezTo>
                    <a:cubicBezTo>
                      <a:pt x="41990" y="683709"/>
                      <a:pt x="40282" y="676880"/>
                      <a:pt x="41990" y="671758"/>
                    </a:cubicBezTo>
                    <a:close/>
                  </a:path>
                </a:pathLst>
              </a:custGeom>
              <a:solidFill>
                <a:srgbClr val="FFD345">
                  <a:alpha val="100000"/>
                </a:srgbClr>
              </a:solidFill>
              <a:ln>
                <a:prstDash val="solid"/>
                <a:headEnd type="none"/>
                <a:tailEnd type="none"/>
              </a:ln>
            </p:spPr>
          </p:sp>
        </p:grpSp>
      </p:grpSp>
      <p:pic>
        <p:nvPicPr>
          <p:cNvPr id="364" name="图片 363"/>
          <p:cNvPicPr>
            <a:picLocks noChangeAspect="1"/>
          </p:cNvPicPr>
          <p:nvPr userDrawn="1"/>
        </p:nvPicPr>
        <p:blipFill>
          <a:blip r:embed="rId3"/>
          <a:stretch>
            <a:fillRect/>
          </a:stretch>
        </p:blipFill>
        <p:spPr>
          <a:xfrm>
            <a:off x="6915150" y="0"/>
            <a:ext cx="5276850" cy="762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2060">
            <a:alpha val="100000"/>
            <a:lumMod val="90000"/>
            <a:lumOff val="10000"/>
          </a:srgbClr>
        </a:solidFill>
        <a:effectLst/>
      </p:bgPr>
    </p:bg>
    <p:spTree>
      <p:nvGrpSpPr>
        <p:cNvPr id="1" name=""/>
        <p:cNvGrpSpPr/>
        <p:nvPr/>
      </p:nvGrpSpPr>
      <p:grpSpPr>
        <a:xfrm>
          <a:off x="0" y="0"/>
          <a:ext cx="0" cy="0"/>
          <a:chOff x="0" y="0"/>
          <a:chExt cx="0" cy="0"/>
        </a:xfrm>
      </p:grpSpPr>
      <p:pic>
        <p:nvPicPr>
          <p:cNvPr id="364" name="图片 363"/>
          <p:cNvPicPr>
            <a:picLocks noChangeAspect="1"/>
          </p:cNvPicPr>
          <p:nvPr userDrawn="1"/>
        </p:nvPicPr>
        <p:blipFill>
          <a:blip r:embed="rId2"/>
          <a:stretch>
            <a:fillRect/>
          </a:stretch>
        </p:blipFill>
        <p:spPr>
          <a:xfrm>
            <a:off x="6915150" y="0"/>
            <a:ext cx="5276850" cy="762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2060">
            <a:alpha val="100000"/>
            <a:lumMod val="90000"/>
            <a:lumOff val="10000"/>
          </a:srgbClr>
        </a:solidFill>
        <a:effectLst/>
      </p:bgPr>
    </p:bg>
    <p:spTree>
      <p:nvGrpSpPr>
        <p:cNvPr id="1" name=""/>
        <p:cNvGrpSpPr/>
        <p:nvPr/>
      </p:nvGrpSpPr>
      <p:grpSpPr>
        <a:xfrm>
          <a:off x="0" y="0"/>
          <a:ext cx="0" cy="0"/>
          <a:chOff x="0" y="0"/>
          <a:chExt cx="0" cy="0"/>
        </a:xfrm>
      </p:grpSpPr>
      <p:grpSp>
        <p:nvGrpSpPr>
          <p:cNvPr id="2" name="Group 2"/>
          <p:cNvGrpSpPr/>
          <p:nvPr userDrawn="1"/>
        </p:nvGrpSpPr>
        <p:grpSpPr>
          <a:xfrm rot="0">
            <a:off x="-1551" y="0"/>
            <a:ext cx="12195102" cy="6858000"/>
            <a:chOff x="-1551" y="0"/>
            <a:chExt cx="12195102" cy="6858000"/>
          </a:xfrm>
        </p:grpSpPr>
        <p:sp>
          <p:nvSpPr>
            <p:cNvPr id="3" name="AutoShape 3"/>
            <p:cNvSpPr/>
            <p:nvPr/>
          </p:nvSpPr>
          <p:spPr>
            <a:xfrm>
              <a:off x="-1551" y="5014472"/>
              <a:ext cx="12193551" cy="1843528"/>
            </a:xfrm>
            <a:prstGeom prst="rect">
              <a:avLst/>
            </a:prstGeom>
            <a:solidFill>
              <a:srgbClr val="FFFFFF">
                <a:alpha val="100000"/>
              </a:srgbClr>
            </a:solidFill>
            <a:ln>
              <a:prstDash val="solid"/>
              <a:headEnd type="none"/>
              <a:tailEnd type="none"/>
            </a:ln>
          </p:spPr>
        </p:sp>
        <p:sp>
          <p:nvSpPr>
            <p:cNvPr id="4" name="AutoShape 4"/>
            <p:cNvSpPr/>
            <p:nvPr/>
          </p:nvSpPr>
          <p:spPr>
            <a:xfrm>
              <a:off x="0" y="0"/>
              <a:ext cx="12193551" cy="5021975"/>
            </a:xfrm>
            <a:prstGeom prst="rect">
              <a:avLst/>
            </a:prstGeom>
            <a:blipFill rotWithShape="1">
              <a:blip r:embed="rId2">
                <a:alphaModFix amt="40000"/>
                <a:alphaModFix amt="40000"/>
              </a:blip>
              <a:stretch>
                <a:fillRect l="-111" r="-111"/>
              </a:stretch>
            </a:blipFill>
            <a:ln>
              <a:prstDash val="solid"/>
              <a:headEnd type="none"/>
              <a:tailEnd type="none"/>
            </a:ln>
          </p:spPr>
        </p:sp>
        <p:grpSp>
          <p:nvGrpSpPr>
            <p:cNvPr id="5" name="Group 5"/>
            <p:cNvGrpSpPr/>
            <p:nvPr/>
          </p:nvGrpSpPr>
          <p:grpSpPr>
            <a:xfrm rot="0">
              <a:off x="5931862" y="863601"/>
              <a:ext cx="5953140" cy="5496480"/>
              <a:chOff x="5241871" y="1368744"/>
              <a:chExt cx="5773348" cy="5330480"/>
            </a:xfrm>
          </p:grpSpPr>
          <p:sp>
            <p:nvSpPr>
              <p:cNvPr id="6" name="AutoShape 6"/>
              <p:cNvSpPr/>
              <p:nvPr/>
            </p:nvSpPr>
            <p:spPr>
              <a:xfrm>
                <a:off x="6554111" y="2417380"/>
                <a:ext cx="2270675" cy="3414549"/>
              </a:xfrm>
              <a:custGeom>
                <a:avLst/>
                <a:gdLst/>
                <a:ahLst/>
                <a:cxnLst/>
                <a:rect l="l" t="t" r="r" b="b"/>
                <a:pathLst>
                  <a:path w="2270675" h="3414549">
                    <a:moveTo>
                      <a:pt x="864734" y="12805"/>
                    </a:moveTo>
                    <a:lnTo>
                      <a:pt x="41828" y="390112"/>
                    </a:lnTo>
                    <a:lnTo>
                      <a:pt x="12805" y="565962"/>
                    </a:lnTo>
                    <a:cubicBezTo>
                      <a:pt x="14512" y="569376"/>
                      <a:pt x="17926" y="571083"/>
                      <a:pt x="21341" y="571083"/>
                    </a:cubicBezTo>
                    <a:lnTo>
                      <a:pt x="118656" y="615472"/>
                    </a:lnTo>
                    <a:cubicBezTo>
                      <a:pt x="125485" y="618887"/>
                      <a:pt x="125485" y="627423"/>
                      <a:pt x="120363" y="630838"/>
                    </a:cubicBezTo>
                    <a:lnTo>
                      <a:pt x="79388" y="663276"/>
                    </a:lnTo>
                    <a:lnTo>
                      <a:pt x="181825" y="707665"/>
                    </a:lnTo>
                    <a:cubicBezTo>
                      <a:pt x="188654" y="711080"/>
                      <a:pt x="190361" y="719616"/>
                      <a:pt x="183532" y="724738"/>
                    </a:cubicBezTo>
                    <a:lnTo>
                      <a:pt x="142557" y="757176"/>
                    </a:lnTo>
                    <a:lnTo>
                      <a:pt x="244994" y="801565"/>
                    </a:lnTo>
                    <a:cubicBezTo>
                      <a:pt x="251823" y="804980"/>
                      <a:pt x="253530" y="813516"/>
                      <a:pt x="246701" y="818638"/>
                    </a:cubicBezTo>
                    <a:lnTo>
                      <a:pt x="205727" y="851076"/>
                    </a:lnTo>
                    <a:lnTo>
                      <a:pt x="308163" y="895466"/>
                    </a:lnTo>
                    <a:cubicBezTo>
                      <a:pt x="314992" y="898880"/>
                      <a:pt x="316699" y="907417"/>
                      <a:pt x="309870" y="912538"/>
                    </a:cubicBezTo>
                    <a:lnTo>
                      <a:pt x="268896" y="944976"/>
                    </a:lnTo>
                    <a:lnTo>
                      <a:pt x="371332" y="989366"/>
                    </a:lnTo>
                    <a:cubicBezTo>
                      <a:pt x="378161" y="992780"/>
                      <a:pt x="379869" y="1001317"/>
                      <a:pt x="373039" y="1006438"/>
                    </a:cubicBezTo>
                    <a:lnTo>
                      <a:pt x="332065" y="1038877"/>
                    </a:lnTo>
                    <a:lnTo>
                      <a:pt x="434501" y="1083266"/>
                    </a:lnTo>
                    <a:cubicBezTo>
                      <a:pt x="441330" y="1086680"/>
                      <a:pt x="443038" y="1095217"/>
                      <a:pt x="436209" y="1100338"/>
                    </a:cubicBezTo>
                    <a:lnTo>
                      <a:pt x="395234" y="1132777"/>
                    </a:lnTo>
                    <a:lnTo>
                      <a:pt x="497671" y="1177166"/>
                    </a:lnTo>
                    <a:cubicBezTo>
                      <a:pt x="504500" y="1180580"/>
                      <a:pt x="506207" y="1189117"/>
                      <a:pt x="499378" y="1194239"/>
                    </a:cubicBezTo>
                    <a:lnTo>
                      <a:pt x="458403" y="1226677"/>
                    </a:lnTo>
                    <a:lnTo>
                      <a:pt x="560840" y="1271066"/>
                    </a:lnTo>
                    <a:cubicBezTo>
                      <a:pt x="567669" y="1274481"/>
                      <a:pt x="569376" y="1283017"/>
                      <a:pt x="562547" y="1288139"/>
                    </a:cubicBezTo>
                    <a:lnTo>
                      <a:pt x="521572" y="1320577"/>
                    </a:lnTo>
                    <a:lnTo>
                      <a:pt x="624009" y="1364966"/>
                    </a:lnTo>
                    <a:cubicBezTo>
                      <a:pt x="630838" y="1368381"/>
                      <a:pt x="632545" y="1376917"/>
                      <a:pt x="625716" y="1382039"/>
                    </a:cubicBezTo>
                    <a:lnTo>
                      <a:pt x="584742" y="1414477"/>
                    </a:lnTo>
                    <a:lnTo>
                      <a:pt x="687178" y="1458866"/>
                    </a:lnTo>
                    <a:cubicBezTo>
                      <a:pt x="694007" y="1462281"/>
                      <a:pt x="695714" y="1470817"/>
                      <a:pt x="688885" y="1475939"/>
                    </a:cubicBezTo>
                    <a:lnTo>
                      <a:pt x="647911" y="1508377"/>
                    </a:lnTo>
                    <a:lnTo>
                      <a:pt x="750347" y="1552766"/>
                    </a:lnTo>
                    <a:cubicBezTo>
                      <a:pt x="757176" y="1556181"/>
                      <a:pt x="758883" y="1564717"/>
                      <a:pt x="752055" y="1569839"/>
                    </a:cubicBezTo>
                    <a:lnTo>
                      <a:pt x="711080" y="1602277"/>
                    </a:lnTo>
                    <a:lnTo>
                      <a:pt x="813516" y="1646666"/>
                    </a:lnTo>
                    <a:cubicBezTo>
                      <a:pt x="820345" y="1650081"/>
                      <a:pt x="822053" y="1658617"/>
                      <a:pt x="815224" y="1663739"/>
                    </a:cubicBezTo>
                    <a:lnTo>
                      <a:pt x="774249" y="1696177"/>
                    </a:lnTo>
                    <a:lnTo>
                      <a:pt x="876686" y="1740567"/>
                    </a:lnTo>
                    <a:cubicBezTo>
                      <a:pt x="883515" y="1743981"/>
                      <a:pt x="885222" y="1752517"/>
                      <a:pt x="878393" y="1757639"/>
                    </a:cubicBezTo>
                    <a:lnTo>
                      <a:pt x="837418" y="1790077"/>
                    </a:lnTo>
                    <a:lnTo>
                      <a:pt x="939855" y="1834467"/>
                    </a:lnTo>
                    <a:cubicBezTo>
                      <a:pt x="946684" y="1837881"/>
                      <a:pt x="948391" y="1846418"/>
                      <a:pt x="941562" y="1851539"/>
                    </a:cubicBezTo>
                    <a:lnTo>
                      <a:pt x="900587" y="1883978"/>
                    </a:lnTo>
                    <a:lnTo>
                      <a:pt x="1003024" y="1928367"/>
                    </a:lnTo>
                    <a:cubicBezTo>
                      <a:pt x="1009853" y="1931781"/>
                      <a:pt x="1011560" y="1940318"/>
                      <a:pt x="1004731" y="1945440"/>
                    </a:cubicBezTo>
                    <a:lnTo>
                      <a:pt x="963756" y="1977878"/>
                    </a:lnTo>
                    <a:lnTo>
                      <a:pt x="1066193" y="2022267"/>
                    </a:lnTo>
                    <a:cubicBezTo>
                      <a:pt x="1073022" y="2025681"/>
                      <a:pt x="1074729" y="2034218"/>
                      <a:pt x="1067900" y="2039340"/>
                    </a:cubicBezTo>
                    <a:lnTo>
                      <a:pt x="1026926" y="2071778"/>
                    </a:lnTo>
                    <a:lnTo>
                      <a:pt x="1129362" y="2116167"/>
                    </a:lnTo>
                    <a:cubicBezTo>
                      <a:pt x="1136191" y="2119582"/>
                      <a:pt x="1137898" y="2128118"/>
                      <a:pt x="1131069" y="2133240"/>
                    </a:cubicBezTo>
                    <a:lnTo>
                      <a:pt x="1090095" y="2165678"/>
                    </a:lnTo>
                    <a:lnTo>
                      <a:pt x="1192531" y="2210067"/>
                    </a:lnTo>
                    <a:cubicBezTo>
                      <a:pt x="1199360" y="2213482"/>
                      <a:pt x="1201068" y="2222018"/>
                      <a:pt x="1194239" y="2227140"/>
                    </a:cubicBezTo>
                    <a:lnTo>
                      <a:pt x="1153264" y="2259578"/>
                    </a:lnTo>
                    <a:lnTo>
                      <a:pt x="1255701" y="2303967"/>
                    </a:lnTo>
                    <a:cubicBezTo>
                      <a:pt x="1262530" y="2307382"/>
                      <a:pt x="1264237" y="2315918"/>
                      <a:pt x="1257408" y="2321040"/>
                    </a:cubicBezTo>
                    <a:lnTo>
                      <a:pt x="1216433" y="2353478"/>
                    </a:lnTo>
                    <a:lnTo>
                      <a:pt x="1318870" y="2397867"/>
                    </a:lnTo>
                    <a:cubicBezTo>
                      <a:pt x="1325699" y="2401282"/>
                      <a:pt x="1327406" y="2409818"/>
                      <a:pt x="1320577" y="2414940"/>
                    </a:cubicBezTo>
                    <a:lnTo>
                      <a:pt x="1279602" y="2447378"/>
                    </a:lnTo>
                    <a:lnTo>
                      <a:pt x="1382039" y="2491767"/>
                    </a:lnTo>
                    <a:cubicBezTo>
                      <a:pt x="1388868" y="2495182"/>
                      <a:pt x="1390575" y="2503718"/>
                      <a:pt x="1383746" y="2508840"/>
                    </a:cubicBezTo>
                    <a:lnTo>
                      <a:pt x="1342771" y="2541278"/>
                    </a:lnTo>
                    <a:lnTo>
                      <a:pt x="1445208" y="2585668"/>
                    </a:lnTo>
                    <a:cubicBezTo>
                      <a:pt x="1452037" y="2589082"/>
                      <a:pt x="1453744" y="2597618"/>
                      <a:pt x="1446915" y="2602740"/>
                    </a:cubicBezTo>
                    <a:lnTo>
                      <a:pt x="1405941" y="2635178"/>
                    </a:lnTo>
                    <a:lnTo>
                      <a:pt x="1508377" y="2679568"/>
                    </a:lnTo>
                    <a:cubicBezTo>
                      <a:pt x="1515206" y="2682982"/>
                      <a:pt x="1516914" y="2691519"/>
                      <a:pt x="1510084" y="2696640"/>
                    </a:cubicBezTo>
                    <a:lnTo>
                      <a:pt x="1469110" y="2729079"/>
                    </a:lnTo>
                    <a:lnTo>
                      <a:pt x="1571546" y="2773468"/>
                    </a:lnTo>
                    <a:cubicBezTo>
                      <a:pt x="1578375" y="2776882"/>
                      <a:pt x="1580083" y="2785419"/>
                      <a:pt x="1573253" y="2790541"/>
                    </a:cubicBezTo>
                    <a:lnTo>
                      <a:pt x="1532279" y="2822979"/>
                    </a:lnTo>
                    <a:lnTo>
                      <a:pt x="1634715" y="2867368"/>
                    </a:lnTo>
                    <a:cubicBezTo>
                      <a:pt x="1641544" y="2870782"/>
                      <a:pt x="1643252" y="2879319"/>
                      <a:pt x="1636423" y="2884441"/>
                    </a:cubicBezTo>
                    <a:lnTo>
                      <a:pt x="1595448" y="2916879"/>
                    </a:lnTo>
                    <a:lnTo>
                      <a:pt x="1697885" y="2961268"/>
                    </a:lnTo>
                    <a:cubicBezTo>
                      <a:pt x="1704714" y="2964682"/>
                      <a:pt x="1706421" y="2973219"/>
                      <a:pt x="1699592" y="2978341"/>
                    </a:cubicBezTo>
                    <a:lnTo>
                      <a:pt x="1658617" y="3010779"/>
                    </a:lnTo>
                    <a:lnTo>
                      <a:pt x="1761054" y="3055168"/>
                    </a:lnTo>
                    <a:cubicBezTo>
                      <a:pt x="1767883" y="3058583"/>
                      <a:pt x="1769590" y="3067119"/>
                      <a:pt x="1762761" y="3072241"/>
                    </a:cubicBezTo>
                    <a:lnTo>
                      <a:pt x="1721787" y="3104679"/>
                    </a:lnTo>
                    <a:lnTo>
                      <a:pt x="1824223" y="3149068"/>
                    </a:lnTo>
                    <a:cubicBezTo>
                      <a:pt x="1831052" y="3152483"/>
                      <a:pt x="1832759" y="3161019"/>
                      <a:pt x="1825930" y="3166141"/>
                    </a:cubicBezTo>
                    <a:lnTo>
                      <a:pt x="1784956" y="3198579"/>
                    </a:lnTo>
                    <a:lnTo>
                      <a:pt x="1887392" y="3242968"/>
                    </a:lnTo>
                    <a:cubicBezTo>
                      <a:pt x="1894221" y="3246383"/>
                      <a:pt x="1895928" y="3254919"/>
                      <a:pt x="1889099" y="3260041"/>
                    </a:cubicBezTo>
                    <a:lnTo>
                      <a:pt x="1848125" y="3292479"/>
                    </a:lnTo>
                    <a:lnTo>
                      <a:pt x="1950561" y="3336868"/>
                    </a:lnTo>
                    <a:cubicBezTo>
                      <a:pt x="1957390" y="3340283"/>
                      <a:pt x="1959098" y="3348819"/>
                      <a:pt x="1952269" y="3353941"/>
                    </a:cubicBezTo>
                    <a:lnTo>
                      <a:pt x="1911294" y="3386379"/>
                    </a:lnTo>
                    <a:lnTo>
                      <a:pt x="1928367" y="3410281"/>
                    </a:lnTo>
                    <a:lnTo>
                      <a:pt x="2199823" y="3285650"/>
                    </a:lnTo>
                    <a:cubicBezTo>
                      <a:pt x="2254456" y="3260041"/>
                      <a:pt x="2278358" y="3196872"/>
                      <a:pt x="2252749" y="3142239"/>
                    </a:cubicBezTo>
                    <a:lnTo>
                      <a:pt x="864734" y="12805"/>
                    </a:lnTo>
                    <a:close/>
                    <a:moveTo>
                      <a:pt x="2126411" y="3082484"/>
                    </a:moveTo>
                    <a:cubicBezTo>
                      <a:pt x="2153727" y="3070533"/>
                      <a:pt x="2186165" y="3082484"/>
                      <a:pt x="2198116" y="3109801"/>
                    </a:cubicBezTo>
                    <a:cubicBezTo>
                      <a:pt x="2210067" y="3137117"/>
                      <a:pt x="2198116" y="3169555"/>
                      <a:pt x="2170800" y="3181506"/>
                    </a:cubicBezTo>
                    <a:cubicBezTo>
                      <a:pt x="2143483" y="3193457"/>
                      <a:pt x="2111045" y="3181506"/>
                      <a:pt x="2099094" y="3154190"/>
                    </a:cubicBezTo>
                    <a:cubicBezTo>
                      <a:pt x="2087143" y="3128581"/>
                      <a:pt x="2099094" y="3096143"/>
                      <a:pt x="2126411" y="3082484"/>
                    </a:cubicBezTo>
                    <a:close/>
                  </a:path>
                </a:pathLst>
              </a:custGeom>
              <a:solidFill>
                <a:srgbClr val="C3C6CB">
                  <a:alpha val="100000"/>
                </a:srgbClr>
              </a:solidFill>
              <a:ln>
                <a:prstDash val="solid"/>
                <a:headEnd type="none"/>
                <a:tailEnd type="none"/>
              </a:ln>
            </p:spPr>
          </p:sp>
          <p:sp>
            <p:nvSpPr>
              <p:cNvPr id="7" name="AutoShape 7"/>
              <p:cNvSpPr/>
              <p:nvPr/>
            </p:nvSpPr>
            <p:spPr>
              <a:xfrm>
                <a:off x="7341165" y="2417380"/>
                <a:ext cx="1519474" cy="3312113"/>
              </a:xfrm>
              <a:custGeom>
                <a:avLst/>
                <a:gdLst/>
                <a:ahLst/>
                <a:cxnLst/>
                <a:rect l="l" t="t" r="r" b="b"/>
                <a:pathLst>
                  <a:path w="1519474" h="3312112">
                    <a:moveTo>
                      <a:pt x="1508377" y="3128581"/>
                    </a:moveTo>
                    <a:cubicBezTo>
                      <a:pt x="1533986" y="3183214"/>
                      <a:pt x="1510084" y="3248090"/>
                      <a:pt x="1455452" y="3271992"/>
                    </a:cubicBezTo>
                    <a:lnTo>
                      <a:pt x="1392282" y="3301016"/>
                    </a:lnTo>
                    <a:cubicBezTo>
                      <a:pt x="1446915" y="3275406"/>
                      <a:pt x="1470817" y="3212237"/>
                      <a:pt x="1445208" y="3157605"/>
                    </a:cubicBezTo>
                    <a:lnTo>
                      <a:pt x="12805" y="41828"/>
                    </a:lnTo>
                    <a:lnTo>
                      <a:pt x="75974" y="12805"/>
                    </a:lnTo>
                    <a:lnTo>
                      <a:pt x="1508377" y="3128581"/>
                    </a:lnTo>
                    <a:close/>
                  </a:path>
                </a:pathLst>
              </a:custGeom>
              <a:solidFill>
                <a:srgbClr val="DBDCDD">
                  <a:alpha val="100000"/>
                </a:srgbClr>
              </a:solidFill>
              <a:ln>
                <a:prstDash val="solid"/>
                <a:headEnd type="none"/>
                <a:tailEnd type="none"/>
              </a:ln>
            </p:spPr>
          </p:sp>
          <p:sp>
            <p:nvSpPr>
              <p:cNvPr id="8" name="AutoShape 8"/>
              <p:cNvSpPr/>
              <p:nvPr/>
            </p:nvSpPr>
            <p:spPr>
              <a:xfrm>
                <a:off x="6596793" y="2709324"/>
                <a:ext cx="2082875" cy="3107240"/>
              </a:xfrm>
              <a:custGeom>
                <a:avLst/>
                <a:gdLst/>
                <a:ahLst/>
                <a:cxnLst/>
                <a:rect l="l" t="t" r="r" b="b"/>
                <a:pathLst>
                  <a:path w="2082874" h="3107239">
                    <a:moveTo>
                      <a:pt x="2083729" y="3032973"/>
                    </a:moveTo>
                    <a:lnTo>
                      <a:pt x="1928367" y="3104679"/>
                    </a:lnTo>
                    <a:lnTo>
                      <a:pt x="1911294" y="3080777"/>
                    </a:lnTo>
                    <a:lnTo>
                      <a:pt x="1952269" y="3048339"/>
                    </a:lnTo>
                    <a:cubicBezTo>
                      <a:pt x="1957390" y="3043217"/>
                      <a:pt x="1957390" y="3034681"/>
                      <a:pt x="1950561" y="3031266"/>
                    </a:cubicBezTo>
                    <a:lnTo>
                      <a:pt x="1848125" y="2986877"/>
                    </a:lnTo>
                    <a:lnTo>
                      <a:pt x="1889099" y="2954439"/>
                    </a:lnTo>
                    <a:cubicBezTo>
                      <a:pt x="1894221" y="2949317"/>
                      <a:pt x="1894221" y="2940781"/>
                      <a:pt x="1887392" y="2937366"/>
                    </a:cubicBezTo>
                    <a:lnTo>
                      <a:pt x="1784956" y="2892977"/>
                    </a:lnTo>
                    <a:lnTo>
                      <a:pt x="1825930" y="2860539"/>
                    </a:lnTo>
                    <a:cubicBezTo>
                      <a:pt x="1831052" y="2855417"/>
                      <a:pt x="1831052" y="2846881"/>
                      <a:pt x="1824223" y="2843466"/>
                    </a:cubicBezTo>
                    <a:lnTo>
                      <a:pt x="1721787" y="2799077"/>
                    </a:lnTo>
                    <a:lnTo>
                      <a:pt x="1762761" y="2766639"/>
                    </a:lnTo>
                    <a:cubicBezTo>
                      <a:pt x="1767883" y="2761517"/>
                      <a:pt x="1767883" y="2752980"/>
                      <a:pt x="1761054" y="2749566"/>
                    </a:cubicBezTo>
                    <a:lnTo>
                      <a:pt x="1658617" y="2705177"/>
                    </a:lnTo>
                    <a:lnTo>
                      <a:pt x="1699592" y="2672739"/>
                    </a:lnTo>
                    <a:cubicBezTo>
                      <a:pt x="1704714" y="2667617"/>
                      <a:pt x="1704714" y="2659080"/>
                      <a:pt x="1697885" y="2655666"/>
                    </a:cubicBezTo>
                    <a:lnTo>
                      <a:pt x="1595448" y="2611277"/>
                    </a:lnTo>
                    <a:lnTo>
                      <a:pt x="1636423" y="2578838"/>
                    </a:lnTo>
                    <a:cubicBezTo>
                      <a:pt x="1641544" y="2573717"/>
                      <a:pt x="1641544" y="2565180"/>
                      <a:pt x="1634715" y="2561766"/>
                    </a:cubicBezTo>
                    <a:lnTo>
                      <a:pt x="1532279" y="2517376"/>
                    </a:lnTo>
                    <a:lnTo>
                      <a:pt x="1573253" y="2484938"/>
                    </a:lnTo>
                    <a:cubicBezTo>
                      <a:pt x="1578375" y="2479816"/>
                      <a:pt x="1578375" y="2471280"/>
                      <a:pt x="1571546" y="2467866"/>
                    </a:cubicBezTo>
                    <a:lnTo>
                      <a:pt x="1469110" y="2423476"/>
                    </a:lnTo>
                    <a:lnTo>
                      <a:pt x="1510084" y="2391038"/>
                    </a:lnTo>
                    <a:cubicBezTo>
                      <a:pt x="1515206" y="2385916"/>
                      <a:pt x="1515206" y="2377380"/>
                      <a:pt x="1508377" y="2373966"/>
                    </a:cubicBezTo>
                    <a:lnTo>
                      <a:pt x="1405941" y="2329576"/>
                    </a:lnTo>
                    <a:lnTo>
                      <a:pt x="1446915" y="2297138"/>
                    </a:lnTo>
                    <a:cubicBezTo>
                      <a:pt x="1452037" y="2292016"/>
                      <a:pt x="1452037" y="2283480"/>
                      <a:pt x="1445208" y="2280065"/>
                    </a:cubicBezTo>
                    <a:lnTo>
                      <a:pt x="1342771" y="2235676"/>
                    </a:lnTo>
                    <a:lnTo>
                      <a:pt x="1383746" y="2203238"/>
                    </a:lnTo>
                    <a:cubicBezTo>
                      <a:pt x="1388868" y="2198116"/>
                      <a:pt x="1388868" y="2189580"/>
                      <a:pt x="1382039" y="2186165"/>
                    </a:cubicBezTo>
                    <a:lnTo>
                      <a:pt x="1279602" y="2141776"/>
                    </a:lnTo>
                    <a:lnTo>
                      <a:pt x="1320577" y="2109338"/>
                    </a:lnTo>
                    <a:cubicBezTo>
                      <a:pt x="1325699" y="2104216"/>
                      <a:pt x="1325699" y="2095680"/>
                      <a:pt x="1318870" y="2092265"/>
                    </a:cubicBezTo>
                    <a:lnTo>
                      <a:pt x="1216433" y="2047876"/>
                    </a:lnTo>
                    <a:lnTo>
                      <a:pt x="1257408" y="2015438"/>
                    </a:lnTo>
                    <a:cubicBezTo>
                      <a:pt x="1262530" y="2010316"/>
                      <a:pt x="1262530" y="2001780"/>
                      <a:pt x="1255701" y="1998365"/>
                    </a:cubicBezTo>
                    <a:lnTo>
                      <a:pt x="1153264" y="1953976"/>
                    </a:lnTo>
                    <a:lnTo>
                      <a:pt x="1194239" y="1921538"/>
                    </a:lnTo>
                    <a:cubicBezTo>
                      <a:pt x="1199360" y="1916416"/>
                      <a:pt x="1199360" y="1907879"/>
                      <a:pt x="1192531" y="1904465"/>
                    </a:cubicBezTo>
                    <a:lnTo>
                      <a:pt x="1090095" y="1860076"/>
                    </a:lnTo>
                    <a:lnTo>
                      <a:pt x="1131069" y="1827638"/>
                    </a:lnTo>
                    <a:cubicBezTo>
                      <a:pt x="1136191" y="1822516"/>
                      <a:pt x="1136191" y="1813979"/>
                      <a:pt x="1129362" y="1810565"/>
                    </a:cubicBezTo>
                    <a:lnTo>
                      <a:pt x="1026926" y="1766176"/>
                    </a:lnTo>
                    <a:lnTo>
                      <a:pt x="1067900" y="1733737"/>
                    </a:lnTo>
                    <a:cubicBezTo>
                      <a:pt x="1073022" y="1728616"/>
                      <a:pt x="1073022" y="1720079"/>
                      <a:pt x="1066193" y="1716665"/>
                    </a:cubicBezTo>
                    <a:lnTo>
                      <a:pt x="963756" y="1672275"/>
                    </a:lnTo>
                    <a:lnTo>
                      <a:pt x="1004731" y="1639837"/>
                    </a:lnTo>
                    <a:cubicBezTo>
                      <a:pt x="1009853" y="1634715"/>
                      <a:pt x="1009853" y="1626179"/>
                      <a:pt x="1003024" y="1622765"/>
                    </a:cubicBezTo>
                    <a:lnTo>
                      <a:pt x="900587" y="1578375"/>
                    </a:lnTo>
                    <a:lnTo>
                      <a:pt x="941562" y="1545937"/>
                    </a:lnTo>
                    <a:cubicBezTo>
                      <a:pt x="946684" y="1540815"/>
                      <a:pt x="946684" y="1532279"/>
                      <a:pt x="939855" y="1528865"/>
                    </a:cubicBezTo>
                    <a:lnTo>
                      <a:pt x="837418" y="1484475"/>
                    </a:lnTo>
                    <a:lnTo>
                      <a:pt x="878393" y="1452037"/>
                    </a:lnTo>
                    <a:cubicBezTo>
                      <a:pt x="883515" y="1446915"/>
                      <a:pt x="883515" y="1438379"/>
                      <a:pt x="876686" y="1434964"/>
                    </a:cubicBezTo>
                    <a:lnTo>
                      <a:pt x="774249" y="1390575"/>
                    </a:lnTo>
                    <a:lnTo>
                      <a:pt x="815224" y="1358137"/>
                    </a:lnTo>
                    <a:cubicBezTo>
                      <a:pt x="820345" y="1353015"/>
                      <a:pt x="820345" y="1344479"/>
                      <a:pt x="813516" y="1341064"/>
                    </a:cubicBezTo>
                    <a:lnTo>
                      <a:pt x="711080" y="1296675"/>
                    </a:lnTo>
                    <a:lnTo>
                      <a:pt x="752055" y="1264237"/>
                    </a:lnTo>
                    <a:cubicBezTo>
                      <a:pt x="757176" y="1259115"/>
                      <a:pt x="757176" y="1250579"/>
                      <a:pt x="750347" y="1247164"/>
                    </a:cubicBezTo>
                    <a:lnTo>
                      <a:pt x="647911" y="1202775"/>
                    </a:lnTo>
                    <a:lnTo>
                      <a:pt x="688885" y="1170337"/>
                    </a:lnTo>
                    <a:cubicBezTo>
                      <a:pt x="694007" y="1165215"/>
                      <a:pt x="694007" y="1156679"/>
                      <a:pt x="687178" y="1153264"/>
                    </a:cubicBezTo>
                    <a:lnTo>
                      <a:pt x="584742" y="1108875"/>
                    </a:lnTo>
                    <a:lnTo>
                      <a:pt x="625716" y="1076437"/>
                    </a:lnTo>
                    <a:cubicBezTo>
                      <a:pt x="630838" y="1071315"/>
                      <a:pt x="630838" y="1062778"/>
                      <a:pt x="624009" y="1059364"/>
                    </a:cubicBezTo>
                    <a:lnTo>
                      <a:pt x="521572" y="1014975"/>
                    </a:lnTo>
                    <a:lnTo>
                      <a:pt x="562547" y="982537"/>
                    </a:lnTo>
                    <a:cubicBezTo>
                      <a:pt x="567669" y="977415"/>
                      <a:pt x="567669" y="968878"/>
                      <a:pt x="560840" y="965464"/>
                    </a:cubicBezTo>
                    <a:lnTo>
                      <a:pt x="458403" y="921075"/>
                    </a:lnTo>
                    <a:lnTo>
                      <a:pt x="499378" y="888637"/>
                    </a:lnTo>
                    <a:cubicBezTo>
                      <a:pt x="504500" y="883515"/>
                      <a:pt x="504500" y="874978"/>
                      <a:pt x="497671" y="871564"/>
                    </a:cubicBezTo>
                    <a:lnTo>
                      <a:pt x="395234" y="827175"/>
                    </a:lnTo>
                    <a:lnTo>
                      <a:pt x="436209" y="794736"/>
                    </a:lnTo>
                    <a:cubicBezTo>
                      <a:pt x="441330" y="789615"/>
                      <a:pt x="441330" y="781078"/>
                      <a:pt x="434501" y="777664"/>
                    </a:cubicBezTo>
                    <a:lnTo>
                      <a:pt x="332065" y="733274"/>
                    </a:lnTo>
                    <a:lnTo>
                      <a:pt x="373039" y="700836"/>
                    </a:lnTo>
                    <a:cubicBezTo>
                      <a:pt x="378161" y="695714"/>
                      <a:pt x="378161" y="687178"/>
                      <a:pt x="371332" y="683764"/>
                    </a:cubicBezTo>
                    <a:lnTo>
                      <a:pt x="268896" y="639374"/>
                    </a:lnTo>
                    <a:lnTo>
                      <a:pt x="309870" y="606936"/>
                    </a:lnTo>
                    <a:cubicBezTo>
                      <a:pt x="314992" y="601814"/>
                      <a:pt x="314992" y="593278"/>
                      <a:pt x="308163" y="589863"/>
                    </a:cubicBezTo>
                    <a:lnTo>
                      <a:pt x="205727" y="545474"/>
                    </a:lnTo>
                    <a:lnTo>
                      <a:pt x="246701" y="513036"/>
                    </a:lnTo>
                    <a:cubicBezTo>
                      <a:pt x="251823" y="507914"/>
                      <a:pt x="251823" y="499378"/>
                      <a:pt x="244994" y="495963"/>
                    </a:cubicBezTo>
                    <a:lnTo>
                      <a:pt x="142557" y="451574"/>
                    </a:lnTo>
                    <a:lnTo>
                      <a:pt x="183532" y="419136"/>
                    </a:lnTo>
                    <a:cubicBezTo>
                      <a:pt x="188654" y="414014"/>
                      <a:pt x="188654" y="405478"/>
                      <a:pt x="181825" y="402063"/>
                    </a:cubicBezTo>
                    <a:lnTo>
                      <a:pt x="79388" y="357674"/>
                    </a:lnTo>
                    <a:lnTo>
                      <a:pt x="120363" y="325236"/>
                    </a:lnTo>
                    <a:cubicBezTo>
                      <a:pt x="125485" y="320114"/>
                      <a:pt x="125485" y="311578"/>
                      <a:pt x="118656" y="309870"/>
                    </a:cubicBezTo>
                    <a:lnTo>
                      <a:pt x="21341" y="265481"/>
                    </a:lnTo>
                    <a:cubicBezTo>
                      <a:pt x="17926" y="265481"/>
                      <a:pt x="14512" y="263774"/>
                      <a:pt x="12805" y="260359"/>
                    </a:cubicBezTo>
                    <a:lnTo>
                      <a:pt x="41828" y="84510"/>
                    </a:lnTo>
                    <a:lnTo>
                      <a:pt x="197190" y="12805"/>
                    </a:lnTo>
                    <a:lnTo>
                      <a:pt x="2083729" y="3032973"/>
                    </a:lnTo>
                    <a:close/>
                  </a:path>
                </a:pathLst>
              </a:custGeom>
              <a:solidFill>
                <a:srgbClr val="AEB1B5">
                  <a:alpha val="100000"/>
                </a:srgbClr>
              </a:solidFill>
              <a:ln>
                <a:prstDash val="solid"/>
                <a:headEnd type="none"/>
                <a:tailEnd type="none"/>
              </a:ln>
            </p:spPr>
          </p:sp>
          <p:sp>
            <p:nvSpPr>
              <p:cNvPr id="9" name="AutoShape 9"/>
              <p:cNvSpPr/>
              <p:nvPr/>
            </p:nvSpPr>
            <p:spPr>
              <a:xfrm>
                <a:off x="6560940" y="2417380"/>
                <a:ext cx="956074" cy="529255"/>
              </a:xfrm>
              <a:custGeom>
                <a:avLst/>
                <a:gdLst/>
                <a:ahLst/>
                <a:cxnLst/>
                <a:rect l="l" t="t" r="r" b="b"/>
                <a:pathLst>
                  <a:path w="956073" h="529255">
                    <a:moveTo>
                      <a:pt x="34999" y="390112"/>
                    </a:moveTo>
                    <a:lnTo>
                      <a:pt x="857905" y="12805"/>
                    </a:lnTo>
                    <a:lnTo>
                      <a:pt x="951805" y="215970"/>
                    </a:lnTo>
                    <a:cubicBezTo>
                      <a:pt x="943269" y="222799"/>
                      <a:pt x="933026" y="229628"/>
                      <a:pt x="921075" y="233043"/>
                    </a:cubicBezTo>
                    <a:lnTo>
                      <a:pt x="12805" y="518158"/>
                    </a:lnTo>
                    <a:lnTo>
                      <a:pt x="34999" y="390112"/>
                    </a:lnTo>
                    <a:close/>
                  </a:path>
                </a:pathLst>
              </a:custGeom>
              <a:solidFill>
                <a:srgbClr val="AEB1B5">
                  <a:alpha val="100000"/>
                </a:srgbClr>
              </a:solidFill>
              <a:ln>
                <a:prstDash val="solid"/>
                <a:headEnd type="none"/>
                <a:tailEnd type="none"/>
              </a:ln>
            </p:spPr>
          </p:sp>
          <p:sp>
            <p:nvSpPr>
              <p:cNvPr id="10" name="AutoShape 10"/>
              <p:cNvSpPr/>
              <p:nvPr/>
            </p:nvSpPr>
            <p:spPr>
              <a:xfrm>
                <a:off x="6010661" y="1368744"/>
                <a:ext cx="1502402" cy="1502402"/>
              </a:xfrm>
              <a:custGeom>
                <a:avLst/>
                <a:gdLst/>
                <a:ahLst/>
                <a:cxnLst/>
                <a:rect l="l" t="t" r="r" b="b"/>
                <a:pathLst>
                  <a:path w="1502401" h="1502401">
                    <a:moveTo>
                      <a:pt x="834541" y="288046"/>
                    </a:moveTo>
                    <a:lnTo>
                      <a:pt x="71389" y="506577"/>
                    </a:lnTo>
                    <a:cubicBezTo>
                      <a:pt x="23585" y="520235"/>
                      <a:pt x="-317" y="573161"/>
                      <a:pt x="20171" y="617550"/>
                    </a:cubicBezTo>
                    <a:lnTo>
                      <a:pt x="404307" y="1452407"/>
                    </a:lnTo>
                    <a:cubicBezTo>
                      <a:pt x="423087" y="1495089"/>
                      <a:pt x="472598" y="1515576"/>
                      <a:pt x="516988" y="1501918"/>
                    </a:cubicBezTo>
                    <a:lnTo>
                      <a:pt x="1440623" y="1211681"/>
                    </a:lnTo>
                    <a:cubicBezTo>
                      <a:pt x="1493549" y="1194608"/>
                      <a:pt x="1520865" y="1134854"/>
                      <a:pt x="1496963" y="1083636"/>
                    </a:cubicBezTo>
                    <a:lnTo>
                      <a:pt x="1032585" y="76344"/>
                    </a:lnTo>
                    <a:cubicBezTo>
                      <a:pt x="1005268" y="18296"/>
                      <a:pt x="935270" y="-5606"/>
                      <a:pt x="878930" y="28540"/>
                    </a:cubicBezTo>
                    <a:cubicBezTo>
                      <a:pt x="829419" y="57564"/>
                      <a:pt x="814053" y="120733"/>
                      <a:pt x="836248" y="171951"/>
                    </a:cubicBezTo>
                    <a:lnTo>
                      <a:pt x="861857" y="228291"/>
                    </a:lnTo>
                    <a:cubicBezTo>
                      <a:pt x="873808" y="252193"/>
                      <a:pt x="861857" y="281217"/>
                      <a:pt x="834541" y="288046"/>
                    </a:cubicBezTo>
                    <a:close/>
                    <a:moveTo>
                      <a:pt x="361626" y="639744"/>
                    </a:moveTo>
                    <a:lnTo>
                      <a:pt x="911368" y="482675"/>
                    </a:lnTo>
                    <a:cubicBezTo>
                      <a:pt x="945514" y="472431"/>
                      <a:pt x="983074" y="489504"/>
                      <a:pt x="998439" y="521942"/>
                    </a:cubicBezTo>
                    <a:lnTo>
                      <a:pt x="1116241" y="779741"/>
                    </a:lnTo>
                    <a:cubicBezTo>
                      <a:pt x="1135021" y="820715"/>
                      <a:pt x="1112826" y="866812"/>
                      <a:pt x="1070145" y="880470"/>
                    </a:cubicBezTo>
                    <a:lnTo>
                      <a:pt x="522109" y="1042661"/>
                    </a:lnTo>
                    <a:cubicBezTo>
                      <a:pt x="487964" y="1052905"/>
                      <a:pt x="450404" y="1035832"/>
                      <a:pt x="435038" y="1003394"/>
                    </a:cubicBezTo>
                    <a:lnTo>
                      <a:pt x="315529" y="742181"/>
                    </a:lnTo>
                    <a:cubicBezTo>
                      <a:pt x="296749" y="699499"/>
                      <a:pt x="318944" y="653402"/>
                      <a:pt x="361626" y="639744"/>
                    </a:cubicBezTo>
                    <a:close/>
                  </a:path>
                </a:pathLst>
              </a:custGeom>
              <a:solidFill>
                <a:srgbClr val="FFC000">
                  <a:alpha val="100000"/>
                </a:srgbClr>
              </a:solidFill>
              <a:ln>
                <a:prstDash val="solid"/>
                <a:headEnd type="none"/>
                <a:tailEnd type="none"/>
              </a:ln>
            </p:spPr>
          </p:sp>
          <p:sp>
            <p:nvSpPr>
              <p:cNvPr id="11" name="AutoShape 11"/>
              <p:cNvSpPr/>
              <p:nvPr/>
            </p:nvSpPr>
            <p:spPr>
              <a:xfrm>
                <a:off x="6434602" y="2135680"/>
                <a:ext cx="734128" cy="358528"/>
              </a:xfrm>
              <a:custGeom>
                <a:avLst/>
                <a:gdLst/>
                <a:ahLst/>
                <a:cxnLst/>
                <a:rect l="l" t="t" r="r" b="b"/>
                <a:pathLst>
                  <a:path w="734128" h="358527">
                    <a:moveTo>
                      <a:pt x="692300" y="12805"/>
                    </a:moveTo>
                    <a:lnTo>
                      <a:pt x="729860" y="93046"/>
                    </a:lnTo>
                    <a:cubicBezTo>
                      <a:pt x="748640" y="134021"/>
                      <a:pt x="726445" y="180117"/>
                      <a:pt x="683764" y="193776"/>
                    </a:cubicBezTo>
                    <a:lnTo>
                      <a:pt x="135728" y="355967"/>
                    </a:lnTo>
                    <a:cubicBezTo>
                      <a:pt x="101583" y="366210"/>
                      <a:pt x="64023" y="349138"/>
                      <a:pt x="48657" y="316699"/>
                    </a:cubicBezTo>
                    <a:lnTo>
                      <a:pt x="12805" y="236458"/>
                    </a:lnTo>
                    <a:cubicBezTo>
                      <a:pt x="28170" y="268896"/>
                      <a:pt x="65730" y="285969"/>
                      <a:pt x="99876" y="275725"/>
                    </a:cubicBezTo>
                    <a:lnTo>
                      <a:pt x="647911" y="113534"/>
                    </a:lnTo>
                    <a:cubicBezTo>
                      <a:pt x="688885" y="101583"/>
                      <a:pt x="711080" y="53779"/>
                      <a:pt x="692300" y="12805"/>
                    </a:cubicBezTo>
                    <a:close/>
                  </a:path>
                </a:pathLst>
              </a:custGeom>
              <a:solidFill>
                <a:srgbClr val="FFAB03">
                  <a:alpha val="100000"/>
                </a:srgbClr>
              </a:solidFill>
              <a:ln>
                <a:prstDash val="solid"/>
                <a:headEnd type="none"/>
                <a:tailEnd type="none"/>
              </a:ln>
            </p:spPr>
          </p:sp>
          <p:sp>
            <p:nvSpPr>
              <p:cNvPr id="12" name="AutoShape 12"/>
              <p:cNvSpPr/>
              <p:nvPr/>
            </p:nvSpPr>
            <p:spPr>
              <a:xfrm>
                <a:off x="6010661" y="1369842"/>
                <a:ext cx="1041437" cy="1519474"/>
              </a:xfrm>
              <a:custGeom>
                <a:avLst/>
                <a:gdLst/>
                <a:ahLst/>
                <a:cxnLst/>
                <a:rect l="l" t="t" r="r" b="b"/>
                <a:pathLst>
                  <a:path w="1041437" h="1519474">
                    <a:moveTo>
                      <a:pt x="863564" y="227193"/>
                    </a:moveTo>
                    <a:lnTo>
                      <a:pt x="837955" y="170853"/>
                    </a:lnTo>
                    <a:cubicBezTo>
                      <a:pt x="814053" y="119635"/>
                      <a:pt x="831126" y="56466"/>
                      <a:pt x="880637" y="27442"/>
                    </a:cubicBezTo>
                    <a:cubicBezTo>
                      <a:pt x="936977" y="-4996"/>
                      <a:pt x="1006975" y="18906"/>
                      <a:pt x="1034292" y="75246"/>
                    </a:cubicBezTo>
                    <a:lnTo>
                      <a:pt x="1034292" y="80367"/>
                    </a:lnTo>
                    <a:cubicBezTo>
                      <a:pt x="1027463" y="82075"/>
                      <a:pt x="1020634" y="85489"/>
                      <a:pt x="1013805" y="88904"/>
                    </a:cubicBezTo>
                    <a:cubicBezTo>
                      <a:pt x="964294" y="117927"/>
                      <a:pt x="948928" y="181097"/>
                      <a:pt x="971123" y="232315"/>
                    </a:cubicBezTo>
                    <a:lnTo>
                      <a:pt x="996732" y="288655"/>
                    </a:lnTo>
                    <a:cubicBezTo>
                      <a:pt x="1008683" y="312557"/>
                      <a:pt x="995024" y="341580"/>
                      <a:pt x="969415" y="348410"/>
                    </a:cubicBezTo>
                    <a:lnTo>
                      <a:pt x="206264" y="568648"/>
                    </a:lnTo>
                    <a:cubicBezTo>
                      <a:pt x="158460" y="582306"/>
                      <a:pt x="134558" y="635232"/>
                      <a:pt x="155045" y="679621"/>
                    </a:cubicBezTo>
                    <a:lnTo>
                      <a:pt x="530646" y="1497405"/>
                    </a:lnTo>
                    <a:lnTo>
                      <a:pt x="515280" y="1502527"/>
                    </a:lnTo>
                    <a:cubicBezTo>
                      <a:pt x="470891" y="1516185"/>
                      <a:pt x="423087" y="1495698"/>
                      <a:pt x="402600" y="1453016"/>
                    </a:cubicBezTo>
                    <a:lnTo>
                      <a:pt x="20171" y="616452"/>
                    </a:lnTo>
                    <a:cubicBezTo>
                      <a:pt x="-317" y="572063"/>
                      <a:pt x="23585" y="519137"/>
                      <a:pt x="71389" y="505479"/>
                    </a:cubicBezTo>
                    <a:lnTo>
                      <a:pt x="836248" y="286948"/>
                    </a:lnTo>
                    <a:cubicBezTo>
                      <a:pt x="861857" y="280119"/>
                      <a:pt x="873808" y="251095"/>
                      <a:pt x="863564" y="227193"/>
                    </a:cubicBezTo>
                    <a:close/>
                  </a:path>
                </a:pathLst>
              </a:custGeom>
              <a:solidFill>
                <a:srgbClr val="FFAB03">
                  <a:alpha val="100000"/>
                </a:srgbClr>
              </a:solidFill>
              <a:ln>
                <a:prstDash val="solid"/>
                <a:headEnd type="none"/>
                <a:tailEnd type="none"/>
              </a:ln>
            </p:spPr>
          </p:sp>
          <p:sp>
            <p:nvSpPr>
              <p:cNvPr id="13" name="AutoShape 13"/>
              <p:cNvSpPr/>
              <p:nvPr/>
            </p:nvSpPr>
            <p:spPr>
              <a:xfrm>
                <a:off x="6291294" y="1801503"/>
                <a:ext cx="717055" cy="307309"/>
              </a:xfrm>
              <a:custGeom>
                <a:avLst/>
                <a:gdLst/>
                <a:ahLst/>
                <a:cxnLst/>
                <a:rect l="l" t="t" r="r" b="b"/>
                <a:pathLst>
                  <a:path w="717055" h="307309">
                    <a:moveTo>
                      <a:pt x="34896" y="307714"/>
                    </a:moveTo>
                    <a:lnTo>
                      <a:pt x="19531" y="273568"/>
                    </a:lnTo>
                    <a:cubicBezTo>
                      <a:pt x="751" y="232594"/>
                      <a:pt x="22945" y="184790"/>
                      <a:pt x="65627" y="172839"/>
                    </a:cubicBezTo>
                    <a:lnTo>
                      <a:pt x="615370" y="15770"/>
                    </a:lnTo>
                    <a:cubicBezTo>
                      <a:pt x="649515" y="5526"/>
                      <a:pt x="687075" y="22599"/>
                      <a:pt x="702441" y="55037"/>
                    </a:cubicBezTo>
                    <a:lnTo>
                      <a:pt x="717806" y="89182"/>
                    </a:lnTo>
                    <a:cubicBezTo>
                      <a:pt x="702441" y="56744"/>
                      <a:pt x="666588" y="39671"/>
                      <a:pt x="630735" y="49915"/>
                    </a:cubicBezTo>
                    <a:lnTo>
                      <a:pt x="80993" y="206984"/>
                    </a:lnTo>
                    <a:cubicBezTo>
                      <a:pt x="38311" y="220643"/>
                      <a:pt x="16116" y="266739"/>
                      <a:pt x="34896" y="307714"/>
                    </a:cubicBezTo>
                    <a:close/>
                  </a:path>
                </a:pathLst>
              </a:custGeom>
              <a:solidFill>
                <a:srgbClr val="FFD345">
                  <a:alpha val="100000"/>
                </a:srgbClr>
              </a:solidFill>
              <a:ln>
                <a:prstDash val="solid"/>
                <a:headEnd type="none"/>
                <a:tailEnd type="none"/>
              </a:ln>
            </p:spPr>
          </p:sp>
          <p:sp>
            <p:nvSpPr>
              <p:cNvPr id="14" name="AutoShape 14"/>
              <p:cNvSpPr/>
              <p:nvPr/>
            </p:nvSpPr>
            <p:spPr>
              <a:xfrm>
                <a:off x="6385091" y="2405429"/>
                <a:ext cx="1126801" cy="478037"/>
              </a:xfrm>
              <a:custGeom>
                <a:avLst/>
                <a:gdLst/>
                <a:ahLst/>
                <a:cxnLst/>
                <a:rect l="l" t="t" r="r" b="b"/>
                <a:pathLst>
                  <a:path w="1126801" h="478036">
                    <a:moveTo>
                      <a:pt x="125485" y="431087"/>
                    </a:moveTo>
                    <a:lnTo>
                      <a:pt x="1049120" y="140850"/>
                    </a:lnTo>
                    <a:cubicBezTo>
                      <a:pt x="1102046" y="123777"/>
                      <a:pt x="1129362" y="64023"/>
                      <a:pt x="1105460" y="12805"/>
                    </a:cubicBezTo>
                    <a:lnTo>
                      <a:pt x="1120826" y="46950"/>
                    </a:lnTo>
                    <a:cubicBezTo>
                      <a:pt x="1144728" y="98168"/>
                      <a:pt x="1117411" y="157923"/>
                      <a:pt x="1064486" y="174996"/>
                    </a:cubicBezTo>
                    <a:lnTo>
                      <a:pt x="140850" y="465232"/>
                    </a:lnTo>
                    <a:cubicBezTo>
                      <a:pt x="96461" y="478891"/>
                      <a:pt x="48657" y="458403"/>
                      <a:pt x="28170" y="415721"/>
                    </a:cubicBezTo>
                    <a:lnTo>
                      <a:pt x="12805" y="381576"/>
                    </a:lnTo>
                    <a:cubicBezTo>
                      <a:pt x="33292" y="424258"/>
                      <a:pt x="81096" y="446452"/>
                      <a:pt x="125485" y="431087"/>
                    </a:cubicBezTo>
                    <a:close/>
                  </a:path>
                </a:pathLst>
              </a:custGeom>
              <a:solidFill>
                <a:srgbClr val="FFD345">
                  <a:alpha val="100000"/>
                </a:srgbClr>
              </a:solidFill>
              <a:ln>
                <a:prstDash val="solid"/>
                <a:headEnd type="none"/>
                <a:tailEnd type="none"/>
              </a:ln>
            </p:spPr>
          </p:sp>
          <p:sp>
            <p:nvSpPr>
              <p:cNvPr id="15" name="AutoShape 15"/>
              <p:cNvSpPr/>
              <p:nvPr/>
            </p:nvSpPr>
            <p:spPr>
              <a:xfrm>
                <a:off x="6825132" y="1369500"/>
                <a:ext cx="699983" cy="1246310"/>
              </a:xfrm>
              <a:custGeom>
                <a:avLst/>
                <a:gdLst/>
                <a:ahLst/>
                <a:cxnLst/>
                <a:rect l="l" t="t" r="r" b="b"/>
                <a:pathLst>
                  <a:path w="699982" h="1246310">
                    <a:moveTo>
                      <a:pt x="218113" y="75587"/>
                    </a:moveTo>
                    <a:lnTo>
                      <a:pt x="680784" y="1084586"/>
                    </a:lnTo>
                    <a:cubicBezTo>
                      <a:pt x="704686" y="1135804"/>
                      <a:pt x="677370" y="1195559"/>
                      <a:pt x="624444" y="1212632"/>
                    </a:cubicBezTo>
                    <a:lnTo>
                      <a:pt x="515179" y="1246777"/>
                    </a:lnTo>
                    <a:lnTo>
                      <a:pt x="301770" y="780691"/>
                    </a:lnTo>
                    <a:lnTo>
                      <a:pt x="183968" y="522893"/>
                    </a:lnTo>
                    <a:lnTo>
                      <a:pt x="49093" y="227534"/>
                    </a:lnTo>
                    <a:lnTo>
                      <a:pt x="23484" y="171194"/>
                    </a:lnTo>
                    <a:cubicBezTo>
                      <a:pt x="-418" y="119976"/>
                      <a:pt x="16655" y="56807"/>
                      <a:pt x="66166" y="27783"/>
                    </a:cubicBezTo>
                    <a:cubicBezTo>
                      <a:pt x="120798" y="-4655"/>
                      <a:pt x="190797" y="17539"/>
                      <a:pt x="218113" y="75587"/>
                    </a:cubicBezTo>
                    <a:close/>
                  </a:path>
                </a:pathLst>
              </a:custGeom>
              <a:solidFill>
                <a:srgbClr val="6A452B">
                  <a:alpha val="100000"/>
                </a:srgbClr>
              </a:solidFill>
              <a:ln>
                <a:prstDash val="solid"/>
                <a:headEnd type="none"/>
                <a:tailEnd type="none"/>
              </a:ln>
            </p:spPr>
          </p:sp>
          <p:sp>
            <p:nvSpPr>
              <p:cNvPr id="16" name="AutoShape 16"/>
              <p:cNvSpPr/>
              <p:nvPr/>
            </p:nvSpPr>
            <p:spPr>
              <a:xfrm>
                <a:off x="6873372" y="1369842"/>
                <a:ext cx="648764" cy="1212165"/>
              </a:xfrm>
              <a:custGeom>
                <a:avLst/>
                <a:gdLst/>
                <a:ahLst/>
                <a:cxnLst/>
                <a:rect l="l" t="t" r="r" b="b"/>
                <a:pathLst>
                  <a:path w="648764" h="1212164">
                    <a:moveTo>
                      <a:pt x="571083" y="1212291"/>
                    </a:moveTo>
                    <a:cubicBezTo>
                      <a:pt x="608644" y="1188389"/>
                      <a:pt x="624009" y="1138878"/>
                      <a:pt x="605229" y="1096196"/>
                    </a:cubicBezTo>
                    <a:lnTo>
                      <a:pt x="142558" y="88904"/>
                    </a:lnTo>
                    <a:cubicBezTo>
                      <a:pt x="120363" y="39393"/>
                      <a:pt x="64023" y="15491"/>
                      <a:pt x="12805" y="30856"/>
                    </a:cubicBezTo>
                    <a:cubicBezTo>
                      <a:pt x="14512" y="30856"/>
                      <a:pt x="14512" y="29149"/>
                      <a:pt x="16219" y="27442"/>
                    </a:cubicBezTo>
                    <a:cubicBezTo>
                      <a:pt x="72559" y="-4996"/>
                      <a:pt x="142558" y="18906"/>
                      <a:pt x="169874" y="75246"/>
                    </a:cubicBezTo>
                    <a:lnTo>
                      <a:pt x="632545" y="1084245"/>
                    </a:lnTo>
                    <a:cubicBezTo>
                      <a:pt x="656447" y="1135463"/>
                      <a:pt x="629131" y="1195218"/>
                      <a:pt x="576205" y="1212291"/>
                    </a:cubicBezTo>
                    <a:lnTo>
                      <a:pt x="571083" y="1212291"/>
                    </a:lnTo>
                    <a:close/>
                  </a:path>
                </a:pathLst>
              </a:custGeom>
              <a:solidFill>
                <a:srgbClr val="7F5639">
                  <a:alpha val="100000"/>
                </a:srgbClr>
              </a:solidFill>
              <a:ln>
                <a:prstDash val="solid"/>
                <a:headEnd type="none"/>
                <a:tailEnd type="none"/>
              </a:ln>
            </p:spPr>
          </p:sp>
          <p:sp>
            <p:nvSpPr>
              <p:cNvPr id="17" name="AutoShape 17"/>
              <p:cNvSpPr/>
              <p:nvPr/>
            </p:nvSpPr>
            <p:spPr>
              <a:xfrm>
                <a:off x="6825132" y="1369589"/>
                <a:ext cx="597546" cy="1246310"/>
              </a:xfrm>
              <a:custGeom>
                <a:avLst/>
                <a:gdLst/>
                <a:ahLst/>
                <a:cxnLst/>
                <a:rect l="l" t="t" r="r" b="b"/>
                <a:pathLst>
                  <a:path w="597546" h="1246310">
                    <a:moveTo>
                      <a:pt x="132749" y="14036"/>
                    </a:moveTo>
                    <a:cubicBezTo>
                      <a:pt x="90067" y="44767"/>
                      <a:pt x="74702" y="102814"/>
                      <a:pt x="96897" y="152325"/>
                    </a:cubicBezTo>
                    <a:lnTo>
                      <a:pt x="122506" y="208665"/>
                    </a:lnTo>
                    <a:lnTo>
                      <a:pt x="257380" y="502317"/>
                    </a:lnTo>
                    <a:lnTo>
                      <a:pt x="375182" y="760115"/>
                    </a:lnTo>
                    <a:lnTo>
                      <a:pt x="586884" y="1221079"/>
                    </a:lnTo>
                    <a:lnTo>
                      <a:pt x="513471" y="1244981"/>
                    </a:lnTo>
                    <a:lnTo>
                      <a:pt x="300062" y="778895"/>
                    </a:lnTo>
                    <a:lnTo>
                      <a:pt x="182260" y="521097"/>
                    </a:lnTo>
                    <a:lnTo>
                      <a:pt x="49093" y="227445"/>
                    </a:lnTo>
                    <a:lnTo>
                      <a:pt x="23484" y="171105"/>
                    </a:lnTo>
                    <a:cubicBezTo>
                      <a:pt x="-418" y="119887"/>
                      <a:pt x="16655" y="56718"/>
                      <a:pt x="66166" y="27694"/>
                    </a:cubicBezTo>
                    <a:cubicBezTo>
                      <a:pt x="86653" y="14036"/>
                      <a:pt x="110555" y="10622"/>
                      <a:pt x="132749" y="14036"/>
                    </a:cubicBezTo>
                    <a:close/>
                  </a:path>
                </a:pathLst>
              </a:custGeom>
              <a:solidFill>
                <a:srgbClr val="543622">
                  <a:alpha val="100000"/>
                </a:srgbClr>
              </a:solidFill>
              <a:ln>
                <a:prstDash val="solid"/>
                <a:headEnd type="none"/>
                <a:tailEnd type="none"/>
              </a:ln>
            </p:spPr>
          </p:sp>
          <p:sp>
            <p:nvSpPr>
              <p:cNvPr id="18" name="AutoShape 18"/>
              <p:cNvSpPr/>
              <p:nvPr/>
            </p:nvSpPr>
            <p:spPr>
              <a:xfrm>
                <a:off x="6724180" y="2568669"/>
                <a:ext cx="170727" cy="170727"/>
              </a:xfrm>
              <a:custGeom>
                <a:avLst/>
                <a:gdLst/>
                <a:ahLst/>
                <a:cxnLst/>
                <a:rect l="l" t="t" r="r" b="b"/>
                <a:pathLst>
                  <a:path w="170727" h="170727">
                    <a:moveTo>
                      <a:pt x="139463" y="65212"/>
                    </a:moveTo>
                    <a:cubicBezTo>
                      <a:pt x="154067" y="91616"/>
                      <a:pt x="144501" y="124860"/>
                      <a:pt x="118096" y="139463"/>
                    </a:cubicBezTo>
                    <a:cubicBezTo>
                      <a:pt x="91692" y="154067"/>
                      <a:pt x="58449" y="144501"/>
                      <a:pt x="43845" y="118096"/>
                    </a:cubicBezTo>
                    <a:cubicBezTo>
                      <a:pt x="29241" y="91692"/>
                      <a:pt x="38808" y="58449"/>
                      <a:pt x="65212" y="43845"/>
                    </a:cubicBezTo>
                    <a:cubicBezTo>
                      <a:pt x="91616" y="29241"/>
                      <a:pt x="124860" y="38808"/>
                      <a:pt x="139463" y="65212"/>
                    </a:cubicBezTo>
                    <a:close/>
                  </a:path>
                </a:pathLst>
              </a:custGeom>
              <a:solidFill>
                <a:srgbClr val="FFAB03">
                  <a:alpha val="100000"/>
                </a:srgbClr>
              </a:solidFill>
              <a:ln>
                <a:prstDash val="solid"/>
                <a:headEnd type="none"/>
                <a:tailEnd type="none"/>
              </a:ln>
            </p:spPr>
          </p:sp>
          <p:sp>
            <p:nvSpPr>
              <p:cNvPr id="19" name="AutoShape 19"/>
              <p:cNvSpPr/>
              <p:nvPr/>
            </p:nvSpPr>
            <p:spPr>
              <a:xfrm>
                <a:off x="6744052" y="2595370"/>
                <a:ext cx="119509" cy="119509"/>
              </a:xfrm>
              <a:custGeom>
                <a:avLst/>
                <a:gdLst/>
                <a:ahLst/>
                <a:cxnLst/>
                <a:rect l="l" t="t" r="r" b="b"/>
                <a:pathLst>
                  <a:path w="119509" h="119509">
                    <a:moveTo>
                      <a:pt x="41395" y="17493"/>
                    </a:moveTo>
                    <a:cubicBezTo>
                      <a:pt x="17493" y="29444"/>
                      <a:pt x="5542" y="58468"/>
                      <a:pt x="17493" y="82369"/>
                    </a:cubicBezTo>
                    <a:cubicBezTo>
                      <a:pt x="29444" y="106271"/>
                      <a:pt x="58468" y="118222"/>
                      <a:pt x="82369" y="106271"/>
                    </a:cubicBezTo>
                    <a:cubicBezTo>
                      <a:pt x="106271" y="94320"/>
                      <a:pt x="118222" y="65297"/>
                      <a:pt x="106271" y="41395"/>
                    </a:cubicBezTo>
                    <a:cubicBezTo>
                      <a:pt x="94320" y="17493"/>
                      <a:pt x="65297" y="5542"/>
                      <a:pt x="41395" y="17493"/>
                    </a:cubicBezTo>
                    <a:close/>
                  </a:path>
                </a:pathLst>
              </a:custGeom>
              <a:solidFill>
                <a:srgbClr val="C3C6CB">
                  <a:alpha val="100000"/>
                </a:srgbClr>
              </a:solidFill>
              <a:ln>
                <a:prstDash val="solid"/>
                <a:headEnd type="none"/>
                <a:tailEnd type="none"/>
              </a:ln>
            </p:spPr>
          </p:sp>
          <p:sp>
            <p:nvSpPr>
              <p:cNvPr id="20" name="AutoShape 20"/>
              <p:cNvSpPr/>
              <p:nvPr/>
            </p:nvSpPr>
            <p:spPr>
              <a:xfrm>
                <a:off x="6744052" y="2595554"/>
                <a:ext cx="85364" cy="119509"/>
              </a:xfrm>
              <a:custGeom>
                <a:avLst/>
                <a:gdLst/>
                <a:ahLst/>
                <a:cxnLst/>
                <a:rect l="l" t="t" r="r" b="b"/>
                <a:pathLst>
                  <a:path w="85363" h="119509">
                    <a:moveTo>
                      <a:pt x="80662" y="17309"/>
                    </a:moveTo>
                    <a:cubicBezTo>
                      <a:pt x="68711" y="13894"/>
                      <a:pt x="56760" y="13894"/>
                      <a:pt x="46517" y="19016"/>
                    </a:cubicBezTo>
                    <a:cubicBezTo>
                      <a:pt x="22615" y="30967"/>
                      <a:pt x="10664" y="59991"/>
                      <a:pt x="22615" y="83893"/>
                    </a:cubicBezTo>
                    <a:cubicBezTo>
                      <a:pt x="27737" y="95843"/>
                      <a:pt x="36273" y="104380"/>
                      <a:pt x="48224" y="107794"/>
                    </a:cubicBezTo>
                    <a:cubicBezTo>
                      <a:pt x="34566" y="104380"/>
                      <a:pt x="24322" y="94136"/>
                      <a:pt x="17493" y="82185"/>
                    </a:cubicBezTo>
                    <a:cubicBezTo>
                      <a:pt x="5542" y="58283"/>
                      <a:pt x="17493" y="27552"/>
                      <a:pt x="41395" y="17309"/>
                    </a:cubicBezTo>
                    <a:cubicBezTo>
                      <a:pt x="53346" y="10480"/>
                      <a:pt x="68711" y="12187"/>
                      <a:pt x="80662" y="17309"/>
                    </a:cubicBezTo>
                    <a:close/>
                  </a:path>
                </a:pathLst>
              </a:custGeom>
              <a:solidFill>
                <a:srgbClr val="DBDCDD">
                  <a:alpha val="100000"/>
                </a:srgbClr>
              </a:solidFill>
              <a:ln>
                <a:prstDash val="solid"/>
                <a:headEnd type="none"/>
                <a:tailEnd type="none"/>
              </a:ln>
            </p:spPr>
          </p:sp>
          <p:sp>
            <p:nvSpPr>
              <p:cNvPr id="21" name="AutoShape 21"/>
              <p:cNvSpPr/>
              <p:nvPr/>
            </p:nvSpPr>
            <p:spPr>
              <a:xfrm>
                <a:off x="6765813" y="2596644"/>
                <a:ext cx="85364" cy="119509"/>
              </a:xfrm>
              <a:custGeom>
                <a:avLst/>
                <a:gdLst/>
                <a:ahLst/>
                <a:cxnLst/>
                <a:rect l="l" t="t" r="r" b="b"/>
                <a:pathLst>
                  <a:path w="85363" h="119509">
                    <a:moveTo>
                      <a:pt x="40121" y="98168"/>
                    </a:moveTo>
                    <a:cubicBezTo>
                      <a:pt x="64023" y="86217"/>
                      <a:pt x="75974" y="57194"/>
                      <a:pt x="64023" y="33292"/>
                    </a:cubicBezTo>
                    <a:cubicBezTo>
                      <a:pt x="60608" y="24755"/>
                      <a:pt x="53779" y="17926"/>
                      <a:pt x="46950" y="12805"/>
                    </a:cubicBezTo>
                    <a:cubicBezTo>
                      <a:pt x="62316" y="14512"/>
                      <a:pt x="77681" y="24755"/>
                      <a:pt x="84510" y="40121"/>
                    </a:cubicBezTo>
                    <a:cubicBezTo>
                      <a:pt x="96461" y="64023"/>
                      <a:pt x="84510" y="94754"/>
                      <a:pt x="60608" y="104997"/>
                    </a:cubicBezTo>
                    <a:cubicBezTo>
                      <a:pt x="45243" y="111826"/>
                      <a:pt x="26463" y="110119"/>
                      <a:pt x="12805" y="101583"/>
                    </a:cubicBezTo>
                    <a:cubicBezTo>
                      <a:pt x="21341" y="103290"/>
                      <a:pt x="29877" y="101583"/>
                      <a:pt x="40121" y="98168"/>
                    </a:cubicBezTo>
                    <a:close/>
                  </a:path>
                </a:pathLst>
              </a:custGeom>
              <a:solidFill>
                <a:srgbClr val="AEB1B5">
                  <a:alpha val="100000"/>
                </a:srgbClr>
              </a:solidFill>
              <a:ln>
                <a:prstDash val="solid"/>
                <a:headEnd type="none"/>
                <a:tailEnd type="none"/>
              </a:ln>
            </p:spPr>
          </p:sp>
          <p:sp>
            <p:nvSpPr>
              <p:cNvPr id="22" name="AutoShape 22"/>
              <p:cNvSpPr/>
              <p:nvPr/>
            </p:nvSpPr>
            <p:spPr>
              <a:xfrm>
                <a:off x="7022401" y="2500521"/>
                <a:ext cx="119509" cy="136582"/>
              </a:xfrm>
              <a:custGeom>
                <a:avLst/>
                <a:gdLst/>
                <a:ahLst/>
                <a:cxnLst/>
                <a:rect l="l" t="t" r="r" b="b"/>
                <a:pathLst>
                  <a:path w="119509" h="136581">
                    <a:moveTo>
                      <a:pt x="44746" y="18442"/>
                    </a:moveTo>
                    <a:cubicBezTo>
                      <a:pt x="17429" y="30393"/>
                      <a:pt x="5478" y="62831"/>
                      <a:pt x="17429" y="91854"/>
                    </a:cubicBezTo>
                    <a:cubicBezTo>
                      <a:pt x="29380" y="119171"/>
                      <a:pt x="61819" y="131122"/>
                      <a:pt x="90842" y="119171"/>
                    </a:cubicBezTo>
                    <a:cubicBezTo>
                      <a:pt x="118159" y="107220"/>
                      <a:pt x="130110" y="74782"/>
                      <a:pt x="118159" y="45758"/>
                    </a:cubicBezTo>
                    <a:cubicBezTo>
                      <a:pt x="104500" y="16734"/>
                      <a:pt x="72062" y="4783"/>
                      <a:pt x="44746" y="18442"/>
                    </a:cubicBezTo>
                    <a:close/>
                  </a:path>
                </a:pathLst>
              </a:custGeom>
              <a:solidFill>
                <a:srgbClr val="FFAB03">
                  <a:alpha val="100000"/>
                </a:srgbClr>
              </a:solidFill>
              <a:ln>
                <a:prstDash val="solid"/>
                <a:headEnd type="none"/>
                <a:tailEnd type="none"/>
              </a:ln>
            </p:spPr>
          </p:sp>
          <p:sp>
            <p:nvSpPr>
              <p:cNvPr id="23" name="AutoShape 23"/>
              <p:cNvSpPr/>
              <p:nvPr/>
            </p:nvSpPr>
            <p:spPr>
              <a:xfrm>
                <a:off x="7018923" y="2502203"/>
                <a:ext cx="119509" cy="119509"/>
              </a:xfrm>
              <a:custGeom>
                <a:avLst/>
                <a:gdLst/>
                <a:ahLst/>
                <a:cxnLst/>
                <a:rect l="l" t="t" r="r" b="b"/>
                <a:pathLst>
                  <a:path w="119509" h="119509">
                    <a:moveTo>
                      <a:pt x="41395" y="16760"/>
                    </a:moveTo>
                    <a:cubicBezTo>
                      <a:pt x="17493" y="28711"/>
                      <a:pt x="5542" y="57735"/>
                      <a:pt x="17493" y="81636"/>
                    </a:cubicBezTo>
                    <a:cubicBezTo>
                      <a:pt x="29444" y="105538"/>
                      <a:pt x="58468" y="117489"/>
                      <a:pt x="82369" y="105538"/>
                    </a:cubicBezTo>
                    <a:cubicBezTo>
                      <a:pt x="106271" y="93587"/>
                      <a:pt x="118222" y="64564"/>
                      <a:pt x="106271" y="40662"/>
                    </a:cubicBezTo>
                    <a:cubicBezTo>
                      <a:pt x="94320" y="16760"/>
                      <a:pt x="65297" y="6516"/>
                      <a:pt x="41395" y="16760"/>
                    </a:cubicBezTo>
                    <a:close/>
                  </a:path>
                </a:pathLst>
              </a:custGeom>
              <a:solidFill>
                <a:srgbClr val="C3C6CB">
                  <a:alpha val="100000"/>
                </a:srgbClr>
              </a:solidFill>
              <a:ln>
                <a:prstDash val="solid"/>
                <a:headEnd type="none"/>
                <a:tailEnd type="none"/>
              </a:ln>
            </p:spPr>
          </p:sp>
          <p:sp>
            <p:nvSpPr>
              <p:cNvPr id="24" name="AutoShape 24"/>
              <p:cNvSpPr/>
              <p:nvPr/>
            </p:nvSpPr>
            <p:spPr>
              <a:xfrm>
                <a:off x="7018923" y="2502317"/>
                <a:ext cx="85364" cy="119509"/>
              </a:xfrm>
              <a:custGeom>
                <a:avLst/>
                <a:gdLst/>
                <a:ahLst/>
                <a:cxnLst/>
                <a:rect l="l" t="t" r="r" b="b"/>
                <a:pathLst>
                  <a:path w="85363" h="119509">
                    <a:moveTo>
                      <a:pt x="80662" y="16646"/>
                    </a:moveTo>
                    <a:cubicBezTo>
                      <a:pt x="68711" y="13231"/>
                      <a:pt x="56760" y="13231"/>
                      <a:pt x="46517" y="18353"/>
                    </a:cubicBezTo>
                    <a:cubicBezTo>
                      <a:pt x="22615" y="30304"/>
                      <a:pt x="10664" y="59328"/>
                      <a:pt x="22615" y="83230"/>
                    </a:cubicBezTo>
                    <a:cubicBezTo>
                      <a:pt x="27737" y="95180"/>
                      <a:pt x="36273" y="103717"/>
                      <a:pt x="48224" y="107131"/>
                    </a:cubicBezTo>
                    <a:cubicBezTo>
                      <a:pt x="34566" y="103717"/>
                      <a:pt x="24322" y="93473"/>
                      <a:pt x="17493" y="81522"/>
                    </a:cubicBezTo>
                    <a:cubicBezTo>
                      <a:pt x="5542" y="57620"/>
                      <a:pt x="17493" y="26889"/>
                      <a:pt x="41395" y="16646"/>
                    </a:cubicBezTo>
                    <a:cubicBezTo>
                      <a:pt x="53346" y="11524"/>
                      <a:pt x="68711" y="11524"/>
                      <a:pt x="80662" y="16646"/>
                    </a:cubicBezTo>
                    <a:close/>
                  </a:path>
                </a:pathLst>
              </a:custGeom>
              <a:solidFill>
                <a:srgbClr val="DBDCDD">
                  <a:alpha val="100000"/>
                </a:srgbClr>
              </a:solidFill>
              <a:ln>
                <a:prstDash val="solid"/>
                <a:headEnd type="none"/>
                <a:tailEnd type="none"/>
              </a:ln>
            </p:spPr>
          </p:sp>
          <p:sp>
            <p:nvSpPr>
              <p:cNvPr id="25" name="AutoShape 25"/>
              <p:cNvSpPr/>
              <p:nvPr/>
            </p:nvSpPr>
            <p:spPr>
              <a:xfrm>
                <a:off x="7040685" y="2502744"/>
                <a:ext cx="85364" cy="119509"/>
              </a:xfrm>
              <a:custGeom>
                <a:avLst/>
                <a:gdLst/>
                <a:ahLst/>
                <a:cxnLst/>
                <a:rect l="l" t="t" r="r" b="b"/>
                <a:pathLst>
                  <a:path w="85363" h="119509">
                    <a:moveTo>
                      <a:pt x="40121" y="98168"/>
                    </a:moveTo>
                    <a:cubicBezTo>
                      <a:pt x="64023" y="86217"/>
                      <a:pt x="75974" y="57194"/>
                      <a:pt x="64023" y="33292"/>
                    </a:cubicBezTo>
                    <a:cubicBezTo>
                      <a:pt x="60608" y="24755"/>
                      <a:pt x="53779" y="17926"/>
                      <a:pt x="46950" y="12805"/>
                    </a:cubicBezTo>
                    <a:cubicBezTo>
                      <a:pt x="62316" y="14512"/>
                      <a:pt x="77681" y="24755"/>
                      <a:pt x="84510" y="40121"/>
                    </a:cubicBezTo>
                    <a:cubicBezTo>
                      <a:pt x="96461" y="64023"/>
                      <a:pt x="84510" y="94754"/>
                      <a:pt x="60608" y="104997"/>
                    </a:cubicBezTo>
                    <a:cubicBezTo>
                      <a:pt x="45243" y="111826"/>
                      <a:pt x="26463" y="110119"/>
                      <a:pt x="12805" y="101583"/>
                    </a:cubicBezTo>
                    <a:cubicBezTo>
                      <a:pt x="21341" y="103290"/>
                      <a:pt x="29877" y="103290"/>
                      <a:pt x="40121" y="98168"/>
                    </a:cubicBezTo>
                    <a:close/>
                  </a:path>
                </a:pathLst>
              </a:custGeom>
              <a:solidFill>
                <a:srgbClr val="AEB1B5">
                  <a:alpha val="100000"/>
                </a:srgbClr>
              </a:solidFill>
              <a:ln>
                <a:prstDash val="solid"/>
                <a:headEnd type="none"/>
                <a:tailEnd type="none"/>
              </a:ln>
            </p:spPr>
          </p:sp>
          <p:sp>
            <p:nvSpPr>
              <p:cNvPr id="26" name="AutoShape 26"/>
              <p:cNvSpPr/>
              <p:nvPr/>
            </p:nvSpPr>
            <p:spPr>
              <a:xfrm>
                <a:off x="7720180" y="4619764"/>
                <a:ext cx="68291" cy="85364"/>
              </a:xfrm>
              <a:custGeom>
                <a:avLst/>
                <a:gdLst/>
                <a:ahLst/>
                <a:cxnLst/>
                <a:rect l="l" t="t" r="r" b="b"/>
                <a:pathLst>
                  <a:path w="68290" h="85363">
                    <a:moveTo>
                      <a:pt x="12805" y="50365"/>
                    </a:moveTo>
                    <a:lnTo>
                      <a:pt x="70852" y="75974"/>
                    </a:lnTo>
                    <a:cubicBezTo>
                      <a:pt x="65730" y="55486"/>
                      <a:pt x="62315" y="33292"/>
                      <a:pt x="57194" y="12805"/>
                    </a:cubicBezTo>
                    <a:cubicBezTo>
                      <a:pt x="57194" y="14512"/>
                      <a:pt x="55486" y="16219"/>
                      <a:pt x="53779" y="17926"/>
                    </a:cubicBezTo>
                    <a:lnTo>
                      <a:pt x="12805" y="50365"/>
                    </a:lnTo>
                    <a:close/>
                  </a:path>
                </a:pathLst>
              </a:custGeom>
              <a:solidFill>
                <a:srgbClr val="AEB1B5">
                  <a:alpha val="100000"/>
                </a:srgbClr>
              </a:solidFill>
              <a:ln>
                <a:prstDash val="solid"/>
                <a:headEnd type="none"/>
                <a:tailEnd type="none"/>
              </a:ln>
            </p:spPr>
          </p:sp>
          <p:sp>
            <p:nvSpPr>
              <p:cNvPr id="27" name="AutoShape 27"/>
              <p:cNvSpPr/>
              <p:nvPr/>
            </p:nvSpPr>
            <p:spPr>
              <a:xfrm>
                <a:off x="7785056" y="4746103"/>
                <a:ext cx="17073" cy="34145"/>
              </a:xfrm>
              <a:custGeom>
                <a:avLst/>
                <a:gdLst/>
                <a:ahLst/>
                <a:cxnLst/>
                <a:rect l="l" t="t" r="r" b="b"/>
                <a:pathLst>
                  <a:path w="17072" h="34145">
                    <a:moveTo>
                      <a:pt x="17926" y="12805"/>
                    </a:moveTo>
                    <a:lnTo>
                      <a:pt x="12805" y="17926"/>
                    </a:lnTo>
                    <a:lnTo>
                      <a:pt x="19634" y="21341"/>
                    </a:lnTo>
                    <a:cubicBezTo>
                      <a:pt x="19634" y="17926"/>
                      <a:pt x="17926" y="14512"/>
                      <a:pt x="17926" y="12805"/>
                    </a:cubicBezTo>
                    <a:close/>
                  </a:path>
                </a:pathLst>
              </a:custGeom>
              <a:solidFill>
                <a:srgbClr val="AEB1B5">
                  <a:alpha val="100000"/>
                </a:srgbClr>
              </a:solidFill>
              <a:ln>
                <a:prstDash val="solid"/>
                <a:headEnd type="none"/>
                <a:tailEnd type="none"/>
              </a:ln>
            </p:spPr>
          </p:sp>
          <p:sp>
            <p:nvSpPr>
              <p:cNvPr id="28" name="AutoShape 28"/>
              <p:cNvSpPr/>
              <p:nvPr/>
            </p:nvSpPr>
            <p:spPr>
              <a:xfrm>
                <a:off x="6721424" y="2918228"/>
                <a:ext cx="1041437" cy="1707275"/>
              </a:xfrm>
              <a:custGeom>
                <a:avLst/>
                <a:gdLst/>
                <a:ahLst/>
                <a:cxnLst/>
                <a:rect l="l" t="t" r="r" b="b"/>
                <a:pathLst>
                  <a:path w="1041437" h="1707273">
                    <a:moveTo>
                      <a:pt x="878393" y="326327"/>
                    </a:moveTo>
                    <a:cubicBezTo>
                      <a:pt x="880100" y="321205"/>
                      <a:pt x="883515" y="317790"/>
                      <a:pt x="885222" y="312669"/>
                    </a:cubicBezTo>
                    <a:cubicBezTo>
                      <a:pt x="895465" y="295596"/>
                      <a:pt x="910831" y="281938"/>
                      <a:pt x="929611" y="269987"/>
                    </a:cubicBezTo>
                    <a:cubicBezTo>
                      <a:pt x="934733" y="266572"/>
                      <a:pt x="939855" y="264865"/>
                      <a:pt x="943269" y="261450"/>
                    </a:cubicBezTo>
                    <a:cubicBezTo>
                      <a:pt x="953513" y="256329"/>
                      <a:pt x="963756" y="251207"/>
                      <a:pt x="975707" y="246085"/>
                    </a:cubicBezTo>
                    <a:cubicBezTo>
                      <a:pt x="980829" y="244378"/>
                      <a:pt x="987658" y="242670"/>
                      <a:pt x="992780" y="239256"/>
                    </a:cubicBezTo>
                    <a:cubicBezTo>
                      <a:pt x="1003024" y="235841"/>
                      <a:pt x="1014975" y="232427"/>
                      <a:pt x="1026926" y="230719"/>
                    </a:cubicBezTo>
                    <a:lnTo>
                      <a:pt x="931318" y="20725"/>
                    </a:lnTo>
                    <a:cubicBezTo>
                      <a:pt x="787907" y="8774"/>
                      <a:pt x="661569" y="13896"/>
                      <a:pt x="647911" y="13896"/>
                    </a:cubicBezTo>
                    <a:cubicBezTo>
                      <a:pt x="647911" y="13896"/>
                      <a:pt x="647911" y="13896"/>
                      <a:pt x="647911" y="13896"/>
                    </a:cubicBezTo>
                    <a:cubicBezTo>
                      <a:pt x="647911" y="13896"/>
                      <a:pt x="647911" y="13896"/>
                      <a:pt x="647911" y="13896"/>
                    </a:cubicBezTo>
                    <a:lnTo>
                      <a:pt x="388405" y="19017"/>
                    </a:lnTo>
                    <a:cubicBezTo>
                      <a:pt x="383283" y="19017"/>
                      <a:pt x="379869" y="20725"/>
                      <a:pt x="376454" y="24139"/>
                    </a:cubicBezTo>
                    <a:cubicBezTo>
                      <a:pt x="373039" y="27554"/>
                      <a:pt x="373039" y="30968"/>
                      <a:pt x="373039" y="36090"/>
                    </a:cubicBezTo>
                    <a:lnTo>
                      <a:pt x="376454" y="61699"/>
                    </a:lnTo>
                    <a:cubicBezTo>
                      <a:pt x="333772" y="85601"/>
                      <a:pt x="284261" y="92430"/>
                      <a:pt x="236458" y="80479"/>
                    </a:cubicBezTo>
                    <a:lnTo>
                      <a:pt x="234750" y="63406"/>
                    </a:lnTo>
                    <a:cubicBezTo>
                      <a:pt x="233043" y="49748"/>
                      <a:pt x="219385" y="39505"/>
                      <a:pt x="205727" y="41212"/>
                    </a:cubicBezTo>
                    <a:lnTo>
                      <a:pt x="12805" y="66821"/>
                    </a:lnTo>
                    <a:lnTo>
                      <a:pt x="17926" y="107796"/>
                    </a:lnTo>
                    <a:lnTo>
                      <a:pt x="40121" y="283645"/>
                    </a:lnTo>
                    <a:lnTo>
                      <a:pt x="82803" y="302425"/>
                    </a:lnTo>
                    <a:cubicBezTo>
                      <a:pt x="89632" y="305840"/>
                      <a:pt x="91339" y="314376"/>
                      <a:pt x="84510" y="319498"/>
                    </a:cubicBezTo>
                    <a:lnTo>
                      <a:pt x="48657" y="348521"/>
                    </a:lnTo>
                    <a:lnTo>
                      <a:pt x="48657" y="353643"/>
                    </a:lnTo>
                    <a:lnTo>
                      <a:pt x="145972" y="396325"/>
                    </a:lnTo>
                    <a:cubicBezTo>
                      <a:pt x="152801" y="399740"/>
                      <a:pt x="154508" y="408276"/>
                      <a:pt x="147679" y="413398"/>
                    </a:cubicBezTo>
                    <a:lnTo>
                      <a:pt x="106705" y="445836"/>
                    </a:lnTo>
                    <a:lnTo>
                      <a:pt x="186947" y="479982"/>
                    </a:lnTo>
                    <a:lnTo>
                      <a:pt x="256945" y="471445"/>
                    </a:lnTo>
                    <a:cubicBezTo>
                      <a:pt x="270603" y="469738"/>
                      <a:pt x="280847" y="456080"/>
                      <a:pt x="279139" y="442422"/>
                    </a:cubicBezTo>
                    <a:lnTo>
                      <a:pt x="277432" y="425349"/>
                    </a:lnTo>
                    <a:lnTo>
                      <a:pt x="277432" y="425349"/>
                    </a:lnTo>
                    <a:cubicBezTo>
                      <a:pt x="320114" y="401447"/>
                      <a:pt x="369625" y="394618"/>
                      <a:pt x="417429" y="406569"/>
                    </a:cubicBezTo>
                    <a:lnTo>
                      <a:pt x="417429" y="406569"/>
                    </a:lnTo>
                    <a:lnTo>
                      <a:pt x="417429" y="413398"/>
                    </a:lnTo>
                    <a:cubicBezTo>
                      <a:pt x="417429" y="415105"/>
                      <a:pt x="417429" y="418520"/>
                      <a:pt x="419136" y="420227"/>
                    </a:cubicBezTo>
                    <a:cubicBezTo>
                      <a:pt x="419136" y="421934"/>
                      <a:pt x="420843" y="421934"/>
                      <a:pt x="420843" y="423642"/>
                    </a:cubicBezTo>
                    <a:cubicBezTo>
                      <a:pt x="420843" y="423642"/>
                      <a:pt x="420843" y="425349"/>
                      <a:pt x="422550" y="425349"/>
                    </a:cubicBezTo>
                    <a:cubicBezTo>
                      <a:pt x="422550" y="425349"/>
                      <a:pt x="422550" y="427056"/>
                      <a:pt x="422550" y="427056"/>
                    </a:cubicBezTo>
                    <a:cubicBezTo>
                      <a:pt x="429379" y="437300"/>
                      <a:pt x="439623" y="444129"/>
                      <a:pt x="451574" y="445836"/>
                    </a:cubicBezTo>
                    <a:cubicBezTo>
                      <a:pt x="453281" y="445836"/>
                      <a:pt x="456696" y="445836"/>
                      <a:pt x="458403" y="445836"/>
                    </a:cubicBezTo>
                    <a:lnTo>
                      <a:pt x="591571" y="428763"/>
                    </a:lnTo>
                    <a:lnTo>
                      <a:pt x="593278" y="444129"/>
                    </a:lnTo>
                    <a:lnTo>
                      <a:pt x="596692" y="469738"/>
                    </a:lnTo>
                    <a:lnTo>
                      <a:pt x="581327" y="471445"/>
                    </a:lnTo>
                    <a:cubicBezTo>
                      <a:pt x="565961" y="473152"/>
                      <a:pt x="554011" y="488518"/>
                      <a:pt x="555718" y="503883"/>
                    </a:cubicBezTo>
                    <a:lnTo>
                      <a:pt x="562547" y="555102"/>
                    </a:lnTo>
                    <a:cubicBezTo>
                      <a:pt x="564254" y="570467"/>
                      <a:pt x="579620" y="582418"/>
                      <a:pt x="594985" y="580711"/>
                    </a:cubicBezTo>
                    <a:lnTo>
                      <a:pt x="610351" y="579004"/>
                    </a:lnTo>
                    <a:lnTo>
                      <a:pt x="625716" y="715585"/>
                    </a:lnTo>
                    <a:cubicBezTo>
                      <a:pt x="637667" y="821437"/>
                      <a:pt x="658154" y="925580"/>
                      <a:pt x="683764" y="1028017"/>
                    </a:cubicBezTo>
                    <a:cubicBezTo>
                      <a:pt x="692300" y="1062162"/>
                      <a:pt x="700836" y="1096308"/>
                      <a:pt x="711080" y="1130453"/>
                    </a:cubicBezTo>
                    <a:cubicBezTo>
                      <a:pt x="723031" y="1171428"/>
                      <a:pt x="733274" y="1215817"/>
                      <a:pt x="740103" y="1261913"/>
                    </a:cubicBezTo>
                    <a:cubicBezTo>
                      <a:pt x="743518" y="1277279"/>
                      <a:pt x="745225" y="1292644"/>
                      <a:pt x="746933" y="1308010"/>
                    </a:cubicBezTo>
                    <a:cubicBezTo>
                      <a:pt x="746933" y="1309717"/>
                      <a:pt x="746933" y="1311424"/>
                      <a:pt x="746933" y="1313132"/>
                    </a:cubicBezTo>
                    <a:lnTo>
                      <a:pt x="787907" y="1330204"/>
                    </a:lnTo>
                    <a:cubicBezTo>
                      <a:pt x="794736" y="1333619"/>
                      <a:pt x="796443" y="1342155"/>
                      <a:pt x="789614" y="1347277"/>
                    </a:cubicBezTo>
                    <a:lnTo>
                      <a:pt x="752055" y="1378008"/>
                    </a:lnTo>
                    <a:cubicBezTo>
                      <a:pt x="752055" y="1379715"/>
                      <a:pt x="752055" y="1379715"/>
                      <a:pt x="752055" y="1381422"/>
                    </a:cubicBezTo>
                    <a:lnTo>
                      <a:pt x="851076" y="1424104"/>
                    </a:lnTo>
                    <a:cubicBezTo>
                      <a:pt x="857905" y="1427519"/>
                      <a:pt x="859613" y="1436055"/>
                      <a:pt x="852784" y="1441177"/>
                    </a:cubicBezTo>
                    <a:lnTo>
                      <a:pt x="811809" y="1473615"/>
                    </a:lnTo>
                    <a:lnTo>
                      <a:pt x="914246" y="1518004"/>
                    </a:lnTo>
                    <a:cubicBezTo>
                      <a:pt x="921075" y="1521419"/>
                      <a:pt x="922782" y="1529956"/>
                      <a:pt x="915953" y="1535077"/>
                    </a:cubicBezTo>
                    <a:lnTo>
                      <a:pt x="874978" y="1567516"/>
                    </a:lnTo>
                    <a:lnTo>
                      <a:pt x="977415" y="1611905"/>
                    </a:lnTo>
                    <a:cubicBezTo>
                      <a:pt x="984244" y="1615319"/>
                      <a:pt x="985951" y="1623856"/>
                      <a:pt x="979122" y="1628977"/>
                    </a:cubicBezTo>
                    <a:lnTo>
                      <a:pt x="938147" y="1661416"/>
                    </a:lnTo>
                    <a:lnTo>
                      <a:pt x="1040584" y="1705805"/>
                    </a:lnTo>
                    <a:cubicBezTo>
                      <a:pt x="1042291" y="1705805"/>
                      <a:pt x="1043998" y="1707512"/>
                      <a:pt x="1043998" y="1709219"/>
                    </a:cubicBezTo>
                    <a:cubicBezTo>
                      <a:pt x="1028633" y="1642636"/>
                      <a:pt x="1009853" y="1577759"/>
                      <a:pt x="987658" y="1514590"/>
                    </a:cubicBezTo>
                    <a:cubicBezTo>
                      <a:pt x="967171" y="1454835"/>
                      <a:pt x="950098" y="1388252"/>
                      <a:pt x="939855" y="1316546"/>
                    </a:cubicBezTo>
                    <a:cubicBezTo>
                      <a:pt x="938147" y="1306303"/>
                      <a:pt x="936440" y="1296059"/>
                      <a:pt x="934733" y="1285815"/>
                    </a:cubicBezTo>
                    <a:cubicBezTo>
                      <a:pt x="927904" y="1238012"/>
                      <a:pt x="924489" y="1191915"/>
                      <a:pt x="924489" y="1147526"/>
                    </a:cubicBezTo>
                    <a:cubicBezTo>
                      <a:pt x="924489" y="1132161"/>
                      <a:pt x="924489" y="1118502"/>
                      <a:pt x="924489" y="1104844"/>
                    </a:cubicBezTo>
                    <a:cubicBezTo>
                      <a:pt x="924489" y="1087771"/>
                      <a:pt x="924489" y="1068991"/>
                      <a:pt x="924489" y="1051919"/>
                    </a:cubicBezTo>
                    <a:cubicBezTo>
                      <a:pt x="924489" y="1034846"/>
                      <a:pt x="924489" y="1016066"/>
                      <a:pt x="924489" y="998993"/>
                    </a:cubicBezTo>
                    <a:cubicBezTo>
                      <a:pt x="924489" y="944360"/>
                      <a:pt x="921075" y="889728"/>
                      <a:pt x="917660" y="835095"/>
                    </a:cubicBezTo>
                    <a:cubicBezTo>
                      <a:pt x="914246" y="783876"/>
                      <a:pt x="909124" y="732658"/>
                      <a:pt x="900587" y="681440"/>
                    </a:cubicBezTo>
                    <a:lnTo>
                      <a:pt x="880100" y="546565"/>
                    </a:lnTo>
                    <a:lnTo>
                      <a:pt x="893758" y="544858"/>
                    </a:lnTo>
                    <a:cubicBezTo>
                      <a:pt x="909124" y="543151"/>
                      <a:pt x="921075" y="527785"/>
                      <a:pt x="919367" y="512420"/>
                    </a:cubicBezTo>
                    <a:lnTo>
                      <a:pt x="915953" y="486811"/>
                    </a:lnTo>
                    <a:lnTo>
                      <a:pt x="915953" y="486811"/>
                    </a:lnTo>
                    <a:cubicBezTo>
                      <a:pt x="915953" y="486811"/>
                      <a:pt x="915953" y="486811"/>
                      <a:pt x="915953" y="486811"/>
                    </a:cubicBezTo>
                    <a:lnTo>
                      <a:pt x="912538" y="461202"/>
                    </a:lnTo>
                    <a:cubicBezTo>
                      <a:pt x="910831" y="445836"/>
                      <a:pt x="895465" y="433885"/>
                      <a:pt x="880100" y="435592"/>
                    </a:cubicBezTo>
                    <a:lnTo>
                      <a:pt x="864734" y="437300"/>
                    </a:lnTo>
                    <a:lnTo>
                      <a:pt x="861320" y="411691"/>
                    </a:lnTo>
                    <a:lnTo>
                      <a:pt x="861320" y="411691"/>
                    </a:lnTo>
                    <a:lnTo>
                      <a:pt x="859613" y="396325"/>
                    </a:lnTo>
                    <a:cubicBezTo>
                      <a:pt x="857905" y="384374"/>
                      <a:pt x="857905" y="372423"/>
                      <a:pt x="859613" y="362180"/>
                    </a:cubicBezTo>
                    <a:cubicBezTo>
                      <a:pt x="871564" y="345107"/>
                      <a:pt x="874978" y="334863"/>
                      <a:pt x="878393" y="326327"/>
                    </a:cubicBezTo>
                    <a:close/>
                  </a:path>
                </a:pathLst>
              </a:custGeom>
              <a:solidFill>
                <a:srgbClr val="AEB1B5">
                  <a:alpha val="100000"/>
                </a:srgbClr>
              </a:solidFill>
              <a:ln>
                <a:prstDash val="solid"/>
                <a:headEnd type="none"/>
                <a:tailEnd type="none"/>
              </a:ln>
            </p:spPr>
          </p:sp>
          <p:sp>
            <p:nvSpPr>
              <p:cNvPr id="29" name="AutoShape 29"/>
              <p:cNvSpPr/>
              <p:nvPr/>
            </p:nvSpPr>
            <p:spPr>
              <a:xfrm>
                <a:off x="8012208" y="2941197"/>
                <a:ext cx="785346" cy="2765785"/>
              </a:xfrm>
              <a:custGeom>
                <a:avLst/>
                <a:gdLst/>
                <a:ahLst/>
                <a:cxnLst/>
                <a:rect l="l" t="t" r="r" b="b"/>
                <a:pathLst>
                  <a:path w="785346" h="2765784">
                    <a:moveTo>
                      <a:pt x="14792" y="2703458"/>
                    </a:moveTo>
                    <a:lnTo>
                      <a:pt x="477771" y="14792"/>
                    </a:lnTo>
                    <a:lnTo>
                      <a:pt x="785673" y="67811"/>
                    </a:lnTo>
                    <a:lnTo>
                      <a:pt x="322693" y="2756477"/>
                    </a:lnTo>
                    <a:close/>
                  </a:path>
                </a:pathLst>
              </a:custGeom>
              <a:solidFill>
                <a:srgbClr val="C3C6CB">
                  <a:alpha val="100000"/>
                </a:srgbClr>
              </a:solidFill>
              <a:ln>
                <a:prstDash val="solid"/>
                <a:headEnd type="none"/>
                <a:tailEnd type="none"/>
              </a:ln>
            </p:spPr>
          </p:sp>
          <p:sp>
            <p:nvSpPr>
              <p:cNvPr id="30" name="AutoShape 30"/>
              <p:cNvSpPr/>
              <p:nvPr/>
            </p:nvSpPr>
            <p:spPr>
              <a:xfrm>
                <a:off x="8011397" y="2941615"/>
                <a:ext cx="529255" cy="2714567"/>
              </a:xfrm>
              <a:custGeom>
                <a:avLst/>
                <a:gdLst/>
                <a:ahLst/>
                <a:cxnLst/>
                <a:rect l="l" t="t" r="r" b="b"/>
                <a:pathLst>
                  <a:path w="529255" h="2714566">
                    <a:moveTo>
                      <a:pt x="14792" y="2703457"/>
                    </a:moveTo>
                    <a:lnTo>
                      <a:pt x="477772" y="14792"/>
                    </a:lnTo>
                    <a:lnTo>
                      <a:pt x="519834" y="22035"/>
                    </a:lnTo>
                    <a:lnTo>
                      <a:pt x="56855" y="2710700"/>
                    </a:lnTo>
                    <a:close/>
                  </a:path>
                </a:pathLst>
              </a:custGeom>
              <a:solidFill>
                <a:srgbClr val="DBDCDD">
                  <a:alpha val="100000"/>
                </a:srgbClr>
              </a:solidFill>
              <a:ln>
                <a:prstDash val="solid"/>
                <a:headEnd type="none"/>
                <a:tailEnd type="none"/>
              </a:ln>
            </p:spPr>
          </p:sp>
          <p:sp>
            <p:nvSpPr>
              <p:cNvPr id="31" name="AutoShape 31"/>
              <p:cNvSpPr/>
              <p:nvPr/>
            </p:nvSpPr>
            <p:spPr>
              <a:xfrm>
                <a:off x="8256603" y="2984417"/>
                <a:ext cx="546328" cy="2714567"/>
              </a:xfrm>
              <a:custGeom>
                <a:avLst/>
                <a:gdLst/>
                <a:ahLst/>
                <a:cxnLst/>
                <a:rect l="l" t="t" r="r" b="b"/>
                <a:pathLst>
                  <a:path w="546327" h="2714566">
                    <a:moveTo>
                      <a:pt x="14792" y="2703457"/>
                    </a:moveTo>
                    <a:lnTo>
                      <a:pt x="477771" y="14792"/>
                    </a:lnTo>
                    <a:lnTo>
                      <a:pt x="541707" y="25801"/>
                    </a:lnTo>
                    <a:lnTo>
                      <a:pt x="78728" y="2714467"/>
                    </a:lnTo>
                    <a:close/>
                  </a:path>
                </a:pathLst>
              </a:custGeom>
              <a:solidFill>
                <a:srgbClr val="AEB1B5">
                  <a:alpha val="100000"/>
                </a:srgbClr>
              </a:solidFill>
              <a:ln>
                <a:prstDash val="solid"/>
                <a:headEnd type="none"/>
                <a:tailEnd type="none"/>
              </a:ln>
            </p:spPr>
          </p:sp>
          <p:sp>
            <p:nvSpPr>
              <p:cNvPr id="32" name="AutoShape 32"/>
              <p:cNvSpPr/>
              <p:nvPr/>
            </p:nvSpPr>
            <p:spPr>
              <a:xfrm>
                <a:off x="8476502" y="2943221"/>
                <a:ext cx="939001" cy="478037"/>
              </a:xfrm>
              <a:custGeom>
                <a:avLst/>
                <a:gdLst/>
                <a:ahLst/>
                <a:cxnLst/>
                <a:rect l="l" t="t" r="r" b="b"/>
                <a:pathLst>
                  <a:path w="939000" h="478036">
                    <a:moveTo>
                      <a:pt x="842540" y="473769"/>
                    </a:moveTo>
                    <a:lnTo>
                      <a:pt x="267188" y="374747"/>
                    </a:lnTo>
                    <a:lnTo>
                      <a:pt x="12805" y="12805"/>
                    </a:lnTo>
                    <a:lnTo>
                      <a:pt x="897173" y="164752"/>
                    </a:lnTo>
                    <a:cubicBezTo>
                      <a:pt x="922782" y="169874"/>
                      <a:pt x="941562" y="193776"/>
                      <a:pt x="936440" y="221092"/>
                    </a:cubicBezTo>
                    <a:lnTo>
                      <a:pt x="900587" y="434501"/>
                    </a:lnTo>
                    <a:cubicBezTo>
                      <a:pt x="893758" y="460111"/>
                      <a:pt x="869856" y="478891"/>
                      <a:pt x="842540" y="473769"/>
                    </a:cubicBezTo>
                    <a:close/>
                  </a:path>
                </a:pathLst>
              </a:custGeom>
              <a:solidFill>
                <a:srgbClr val="FFC000">
                  <a:alpha val="100000"/>
                </a:srgbClr>
              </a:solidFill>
              <a:ln>
                <a:prstDash val="solid"/>
                <a:headEnd type="none"/>
                <a:tailEnd type="none"/>
              </a:ln>
            </p:spPr>
          </p:sp>
          <p:sp>
            <p:nvSpPr>
              <p:cNvPr id="33" name="AutoShape 33"/>
              <p:cNvSpPr/>
              <p:nvPr/>
            </p:nvSpPr>
            <p:spPr>
              <a:xfrm>
                <a:off x="8476502" y="2944928"/>
                <a:ext cx="904855" cy="478037"/>
              </a:xfrm>
              <a:custGeom>
                <a:avLst/>
                <a:gdLst/>
                <a:ahLst/>
                <a:cxnLst/>
                <a:rect l="l" t="t" r="r" b="b"/>
                <a:pathLst>
                  <a:path w="904855" h="478036">
                    <a:moveTo>
                      <a:pt x="847662" y="448160"/>
                    </a:moveTo>
                    <a:lnTo>
                      <a:pt x="272310" y="349138"/>
                    </a:lnTo>
                    <a:lnTo>
                      <a:pt x="36706" y="16219"/>
                    </a:lnTo>
                    <a:lnTo>
                      <a:pt x="12805" y="12805"/>
                    </a:lnTo>
                    <a:lnTo>
                      <a:pt x="267188" y="374747"/>
                    </a:lnTo>
                    <a:lnTo>
                      <a:pt x="842540" y="473769"/>
                    </a:lnTo>
                    <a:cubicBezTo>
                      <a:pt x="868149" y="478890"/>
                      <a:pt x="893758" y="460110"/>
                      <a:pt x="898880" y="434501"/>
                    </a:cubicBezTo>
                    <a:lnTo>
                      <a:pt x="902294" y="410599"/>
                    </a:lnTo>
                    <a:cubicBezTo>
                      <a:pt x="898880" y="434501"/>
                      <a:pt x="873271" y="451574"/>
                      <a:pt x="847662" y="448160"/>
                    </a:cubicBezTo>
                    <a:close/>
                  </a:path>
                </a:pathLst>
              </a:custGeom>
              <a:solidFill>
                <a:srgbClr val="FFD345">
                  <a:alpha val="100000"/>
                </a:srgbClr>
              </a:solidFill>
              <a:ln>
                <a:prstDash val="solid"/>
                <a:headEnd type="none"/>
                <a:tailEnd type="none"/>
              </a:ln>
            </p:spPr>
          </p:sp>
          <p:sp>
            <p:nvSpPr>
              <p:cNvPr id="34" name="AutoShape 34"/>
              <p:cNvSpPr/>
              <p:nvPr/>
            </p:nvSpPr>
            <p:spPr>
              <a:xfrm>
                <a:off x="8474795" y="2944928"/>
                <a:ext cx="939001" cy="478037"/>
              </a:xfrm>
              <a:custGeom>
                <a:avLst/>
                <a:gdLst/>
                <a:ahLst/>
                <a:cxnLst/>
                <a:rect l="l" t="t" r="r" b="b"/>
                <a:pathLst>
                  <a:path w="939000" h="478036">
                    <a:moveTo>
                      <a:pt x="57194" y="72559"/>
                    </a:moveTo>
                    <a:lnTo>
                      <a:pt x="837418" y="207434"/>
                    </a:lnTo>
                    <a:cubicBezTo>
                      <a:pt x="863027" y="212556"/>
                      <a:pt x="881807" y="236458"/>
                      <a:pt x="876686" y="263774"/>
                    </a:cubicBezTo>
                    <a:lnTo>
                      <a:pt x="840833" y="473769"/>
                    </a:lnTo>
                    <a:lnTo>
                      <a:pt x="844247" y="473769"/>
                    </a:lnTo>
                    <a:cubicBezTo>
                      <a:pt x="869856" y="478890"/>
                      <a:pt x="895465" y="460110"/>
                      <a:pt x="900587" y="434501"/>
                    </a:cubicBezTo>
                    <a:lnTo>
                      <a:pt x="936440" y="221092"/>
                    </a:lnTo>
                    <a:cubicBezTo>
                      <a:pt x="941562" y="195483"/>
                      <a:pt x="922782" y="169874"/>
                      <a:pt x="897173" y="164752"/>
                    </a:cubicBezTo>
                    <a:lnTo>
                      <a:pt x="12805" y="12805"/>
                    </a:lnTo>
                    <a:lnTo>
                      <a:pt x="57194" y="72559"/>
                    </a:lnTo>
                    <a:close/>
                  </a:path>
                </a:pathLst>
              </a:custGeom>
              <a:solidFill>
                <a:srgbClr val="FFAB03">
                  <a:alpha val="100000"/>
                </a:srgbClr>
              </a:solidFill>
              <a:ln>
                <a:prstDash val="solid"/>
                <a:headEnd type="none"/>
                <a:tailEnd type="none"/>
              </a:ln>
            </p:spPr>
          </p:sp>
          <p:sp>
            <p:nvSpPr>
              <p:cNvPr id="35" name="AutoShape 35"/>
              <p:cNvSpPr/>
              <p:nvPr/>
            </p:nvSpPr>
            <p:spPr>
              <a:xfrm>
                <a:off x="8689750" y="3147515"/>
                <a:ext cx="85364" cy="85364"/>
              </a:xfrm>
              <a:custGeom>
                <a:avLst/>
                <a:gdLst/>
                <a:ahLst/>
                <a:cxnLst/>
                <a:rect l="l" t="t" r="r" b="b"/>
                <a:pathLst>
                  <a:path w="85363" h="85363">
                    <a:moveTo>
                      <a:pt x="52233" y="13383"/>
                    </a:moveTo>
                    <a:cubicBezTo>
                      <a:pt x="71014" y="16798"/>
                      <a:pt x="82964" y="33871"/>
                      <a:pt x="81257" y="52651"/>
                    </a:cubicBezTo>
                    <a:cubicBezTo>
                      <a:pt x="77843" y="71431"/>
                      <a:pt x="60770" y="83382"/>
                      <a:pt x="41990" y="81674"/>
                    </a:cubicBezTo>
                    <a:cubicBezTo>
                      <a:pt x="23210" y="78260"/>
                      <a:pt x="11259" y="61187"/>
                      <a:pt x="12966" y="42407"/>
                    </a:cubicBezTo>
                    <a:cubicBezTo>
                      <a:pt x="14673" y="21920"/>
                      <a:pt x="33454" y="9969"/>
                      <a:pt x="52233" y="13383"/>
                    </a:cubicBezTo>
                    <a:close/>
                  </a:path>
                </a:pathLst>
              </a:custGeom>
              <a:solidFill>
                <a:srgbClr val="FFAB03">
                  <a:alpha val="100000"/>
                </a:srgbClr>
              </a:solidFill>
              <a:ln>
                <a:prstDash val="solid"/>
                <a:headEnd type="none"/>
                <a:tailEnd type="none"/>
              </a:ln>
            </p:spPr>
          </p:sp>
          <p:sp>
            <p:nvSpPr>
              <p:cNvPr id="36" name="AutoShape 36"/>
              <p:cNvSpPr/>
              <p:nvPr/>
            </p:nvSpPr>
            <p:spPr>
              <a:xfrm>
                <a:off x="8696157" y="3147510"/>
                <a:ext cx="85364" cy="85364"/>
              </a:xfrm>
              <a:custGeom>
                <a:avLst/>
                <a:gdLst/>
                <a:ahLst/>
                <a:cxnLst/>
                <a:rect l="l" t="t" r="r" b="b"/>
                <a:pathLst>
                  <a:path w="85363" h="85363">
                    <a:moveTo>
                      <a:pt x="49241" y="13389"/>
                    </a:moveTo>
                    <a:cubicBezTo>
                      <a:pt x="66314" y="16803"/>
                      <a:pt x="78265" y="32169"/>
                      <a:pt x="74851" y="49241"/>
                    </a:cubicBezTo>
                    <a:cubicBezTo>
                      <a:pt x="71436" y="66314"/>
                      <a:pt x="56070" y="78265"/>
                      <a:pt x="38998" y="74851"/>
                    </a:cubicBezTo>
                    <a:cubicBezTo>
                      <a:pt x="21925" y="71436"/>
                      <a:pt x="9974" y="56070"/>
                      <a:pt x="13389" y="38998"/>
                    </a:cubicBezTo>
                    <a:cubicBezTo>
                      <a:pt x="16803" y="21925"/>
                      <a:pt x="33876" y="9974"/>
                      <a:pt x="49241" y="13389"/>
                    </a:cubicBezTo>
                    <a:close/>
                  </a:path>
                </a:pathLst>
              </a:custGeom>
              <a:solidFill>
                <a:srgbClr val="C3C6CB">
                  <a:alpha val="100000"/>
                </a:srgbClr>
              </a:solidFill>
              <a:ln>
                <a:prstDash val="solid"/>
                <a:headEnd type="none"/>
                <a:tailEnd type="none"/>
              </a:ln>
            </p:spPr>
          </p:sp>
          <p:sp>
            <p:nvSpPr>
              <p:cNvPr id="37" name="AutoShape 37"/>
              <p:cNvSpPr/>
              <p:nvPr/>
            </p:nvSpPr>
            <p:spPr>
              <a:xfrm>
                <a:off x="8708692" y="3146386"/>
                <a:ext cx="68291" cy="68291"/>
              </a:xfrm>
              <a:custGeom>
                <a:avLst/>
                <a:gdLst/>
                <a:ahLst/>
                <a:cxnLst/>
                <a:rect l="l" t="t" r="r" b="b"/>
                <a:pathLst>
                  <a:path w="68290" h="68290">
                    <a:moveTo>
                      <a:pt x="12805" y="19634"/>
                    </a:moveTo>
                    <a:cubicBezTo>
                      <a:pt x="19634" y="16219"/>
                      <a:pt x="26463" y="14512"/>
                      <a:pt x="34999" y="14512"/>
                    </a:cubicBezTo>
                    <a:cubicBezTo>
                      <a:pt x="52072" y="17926"/>
                      <a:pt x="64023" y="33292"/>
                      <a:pt x="60608" y="50365"/>
                    </a:cubicBezTo>
                    <a:cubicBezTo>
                      <a:pt x="58901" y="58901"/>
                      <a:pt x="55486" y="64023"/>
                      <a:pt x="48657" y="69145"/>
                    </a:cubicBezTo>
                    <a:cubicBezTo>
                      <a:pt x="55486" y="64023"/>
                      <a:pt x="60608" y="57194"/>
                      <a:pt x="62316" y="48657"/>
                    </a:cubicBezTo>
                    <a:cubicBezTo>
                      <a:pt x="65730" y="31585"/>
                      <a:pt x="53779" y="16219"/>
                      <a:pt x="36707" y="12805"/>
                    </a:cubicBezTo>
                    <a:cubicBezTo>
                      <a:pt x="28170" y="12805"/>
                      <a:pt x="19634" y="14512"/>
                      <a:pt x="12805" y="19634"/>
                    </a:cubicBezTo>
                    <a:close/>
                  </a:path>
                </a:pathLst>
              </a:custGeom>
              <a:solidFill>
                <a:srgbClr val="DBDCDD">
                  <a:alpha val="100000"/>
                </a:srgbClr>
              </a:solidFill>
              <a:ln>
                <a:prstDash val="solid"/>
                <a:headEnd type="none"/>
                <a:tailEnd type="none"/>
              </a:ln>
            </p:spPr>
          </p:sp>
          <p:sp>
            <p:nvSpPr>
              <p:cNvPr id="38" name="AutoShape 38"/>
              <p:cNvSpPr/>
              <p:nvPr/>
            </p:nvSpPr>
            <p:spPr>
              <a:xfrm>
                <a:off x="8696157" y="3149801"/>
                <a:ext cx="68291" cy="85364"/>
              </a:xfrm>
              <a:custGeom>
                <a:avLst/>
                <a:gdLst/>
                <a:ahLst/>
                <a:cxnLst/>
                <a:rect l="l" t="t" r="r" b="b"/>
                <a:pathLst>
                  <a:path w="68290" h="85363">
                    <a:moveTo>
                      <a:pt x="50949" y="64023"/>
                    </a:moveTo>
                    <a:cubicBezTo>
                      <a:pt x="33876" y="60608"/>
                      <a:pt x="21925" y="45243"/>
                      <a:pt x="25339" y="28170"/>
                    </a:cubicBezTo>
                    <a:cubicBezTo>
                      <a:pt x="27047" y="23048"/>
                      <a:pt x="28754" y="16219"/>
                      <a:pt x="32169" y="12805"/>
                    </a:cubicBezTo>
                    <a:cubicBezTo>
                      <a:pt x="21925" y="16219"/>
                      <a:pt x="15096" y="24755"/>
                      <a:pt x="13389" y="36706"/>
                    </a:cubicBezTo>
                    <a:cubicBezTo>
                      <a:pt x="9974" y="53779"/>
                      <a:pt x="21925" y="69145"/>
                      <a:pt x="38998" y="72559"/>
                    </a:cubicBezTo>
                    <a:cubicBezTo>
                      <a:pt x="49241" y="74266"/>
                      <a:pt x="61192" y="70852"/>
                      <a:pt x="68021" y="62315"/>
                    </a:cubicBezTo>
                    <a:cubicBezTo>
                      <a:pt x="62899" y="64023"/>
                      <a:pt x="56070" y="64023"/>
                      <a:pt x="50949" y="64023"/>
                    </a:cubicBezTo>
                    <a:close/>
                  </a:path>
                </a:pathLst>
              </a:custGeom>
              <a:solidFill>
                <a:srgbClr val="AEB1B5">
                  <a:alpha val="100000"/>
                </a:srgbClr>
              </a:solidFill>
              <a:ln>
                <a:prstDash val="solid"/>
                <a:headEnd type="none"/>
                <a:tailEnd type="none"/>
              </a:ln>
            </p:spPr>
          </p:sp>
          <p:sp>
            <p:nvSpPr>
              <p:cNvPr id="39" name="AutoShape 39"/>
              <p:cNvSpPr/>
              <p:nvPr/>
            </p:nvSpPr>
            <p:spPr>
              <a:xfrm>
                <a:off x="8616337" y="3026298"/>
                <a:ext cx="85364" cy="85364"/>
              </a:xfrm>
              <a:custGeom>
                <a:avLst/>
                <a:gdLst/>
                <a:ahLst/>
                <a:cxnLst/>
                <a:rect l="l" t="t" r="r" b="b"/>
                <a:pathLst>
                  <a:path w="85363" h="85363">
                    <a:moveTo>
                      <a:pt x="52234" y="13383"/>
                    </a:moveTo>
                    <a:cubicBezTo>
                      <a:pt x="71014" y="16798"/>
                      <a:pt x="82964" y="33871"/>
                      <a:pt x="81257" y="52651"/>
                    </a:cubicBezTo>
                    <a:cubicBezTo>
                      <a:pt x="77843" y="71431"/>
                      <a:pt x="60770" y="83382"/>
                      <a:pt x="41990" y="81674"/>
                    </a:cubicBezTo>
                    <a:cubicBezTo>
                      <a:pt x="23210" y="78260"/>
                      <a:pt x="11259" y="61187"/>
                      <a:pt x="12966" y="42407"/>
                    </a:cubicBezTo>
                    <a:cubicBezTo>
                      <a:pt x="16381" y="21920"/>
                      <a:pt x="33454" y="9969"/>
                      <a:pt x="52234" y="13383"/>
                    </a:cubicBezTo>
                    <a:close/>
                  </a:path>
                </a:pathLst>
              </a:custGeom>
              <a:solidFill>
                <a:srgbClr val="FFAB03">
                  <a:alpha val="100000"/>
                </a:srgbClr>
              </a:solidFill>
              <a:ln>
                <a:prstDash val="solid"/>
                <a:headEnd type="none"/>
                <a:tailEnd type="none"/>
              </a:ln>
            </p:spPr>
          </p:sp>
          <p:sp>
            <p:nvSpPr>
              <p:cNvPr id="40" name="AutoShape 40"/>
              <p:cNvSpPr/>
              <p:nvPr/>
            </p:nvSpPr>
            <p:spPr>
              <a:xfrm>
                <a:off x="8624451" y="3026293"/>
                <a:ext cx="85364" cy="85364"/>
              </a:xfrm>
              <a:custGeom>
                <a:avLst/>
                <a:gdLst/>
                <a:ahLst/>
                <a:cxnLst/>
                <a:rect l="l" t="t" r="r" b="b"/>
                <a:pathLst>
                  <a:path w="85363" h="85363">
                    <a:moveTo>
                      <a:pt x="49241" y="13389"/>
                    </a:moveTo>
                    <a:cubicBezTo>
                      <a:pt x="66314" y="16803"/>
                      <a:pt x="78265" y="32169"/>
                      <a:pt x="74850" y="49241"/>
                    </a:cubicBezTo>
                    <a:cubicBezTo>
                      <a:pt x="71436" y="66314"/>
                      <a:pt x="56070" y="78265"/>
                      <a:pt x="38998" y="74850"/>
                    </a:cubicBezTo>
                    <a:cubicBezTo>
                      <a:pt x="21925" y="71436"/>
                      <a:pt x="9974" y="56070"/>
                      <a:pt x="13389" y="38998"/>
                    </a:cubicBezTo>
                    <a:cubicBezTo>
                      <a:pt x="16803" y="21925"/>
                      <a:pt x="32168" y="9974"/>
                      <a:pt x="49241" y="13389"/>
                    </a:cubicBezTo>
                    <a:close/>
                  </a:path>
                </a:pathLst>
              </a:custGeom>
              <a:solidFill>
                <a:srgbClr val="C3C6CB">
                  <a:alpha val="100000"/>
                </a:srgbClr>
              </a:solidFill>
              <a:ln>
                <a:prstDash val="solid"/>
                <a:headEnd type="none"/>
                <a:tailEnd type="none"/>
              </a:ln>
            </p:spPr>
          </p:sp>
          <p:sp>
            <p:nvSpPr>
              <p:cNvPr id="41" name="AutoShape 41"/>
              <p:cNvSpPr/>
              <p:nvPr/>
            </p:nvSpPr>
            <p:spPr>
              <a:xfrm>
                <a:off x="8636986" y="3025170"/>
                <a:ext cx="68291" cy="68291"/>
              </a:xfrm>
              <a:custGeom>
                <a:avLst/>
                <a:gdLst/>
                <a:ahLst/>
                <a:cxnLst/>
                <a:rect l="l" t="t" r="r" b="b"/>
                <a:pathLst>
                  <a:path w="68290" h="68290">
                    <a:moveTo>
                      <a:pt x="12805" y="19634"/>
                    </a:moveTo>
                    <a:cubicBezTo>
                      <a:pt x="19634" y="16219"/>
                      <a:pt x="26463" y="14512"/>
                      <a:pt x="34999" y="14512"/>
                    </a:cubicBezTo>
                    <a:cubicBezTo>
                      <a:pt x="52072" y="17926"/>
                      <a:pt x="64023" y="33292"/>
                      <a:pt x="60608" y="50365"/>
                    </a:cubicBezTo>
                    <a:cubicBezTo>
                      <a:pt x="58901" y="58901"/>
                      <a:pt x="55486" y="64023"/>
                      <a:pt x="48657" y="69145"/>
                    </a:cubicBezTo>
                    <a:cubicBezTo>
                      <a:pt x="55486" y="64023"/>
                      <a:pt x="60608" y="57194"/>
                      <a:pt x="62315" y="48657"/>
                    </a:cubicBezTo>
                    <a:cubicBezTo>
                      <a:pt x="65730" y="31585"/>
                      <a:pt x="53779" y="16219"/>
                      <a:pt x="36706" y="12805"/>
                    </a:cubicBezTo>
                    <a:cubicBezTo>
                      <a:pt x="28170" y="12805"/>
                      <a:pt x="19634" y="14512"/>
                      <a:pt x="12805" y="19634"/>
                    </a:cubicBezTo>
                    <a:close/>
                  </a:path>
                </a:pathLst>
              </a:custGeom>
              <a:solidFill>
                <a:srgbClr val="DBDCDD">
                  <a:alpha val="100000"/>
                </a:srgbClr>
              </a:solidFill>
              <a:ln>
                <a:prstDash val="solid"/>
                <a:headEnd type="none"/>
                <a:tailEnd type="none"/>
              </a:ln>
            </p:spPr>
          </p:sp>
          <p:sp>
            <p:nvSpPr>
              <p:cNvPr id="42" name="AutoShape 42"/>
              <p:cNvSpPr/>
              <p:nvPr/>
            </p:nvSpPr>
            <p:spPr>
              <a:xfrm>
                <a:off x="8622744" y="3028584"/>
                <a:ext cx="68291" cy="85364"/>
              </a:xfrm>
              <a:custGeom>
                <a:avLst/>
                <a:gdLst/>
                <a:ahLst/>
                <a:cxnLst/>
                <a:rect l="l" t="t" r="r" b="b"/>
                <a:pathLst>
                  <a:path w="68290" h="85363">
                    <a:moveTo>
                      <a:pt x="50949" y="64023"/>
                    </a:moveTo>
                    <a:cubicBezTo>
                      <a:pt x="33876" y="60608"/>
                      <a:pt x="21925" y="45243"/>
                      <a:pt x="25339" y="28170"/>
                    </a:cubicBezTo>
                    <a:cubicBezTo>
                      <a:pt x="27047" y="23048"/>
                      <a:pt x="28754" y="16219"/>
                      <a:pt x="32169" y="12805"/>
                    </a:cubicBezTo>
                    <a:cubicBezTo>
                      <a:pt x="21925" y="16219"/>
                      <a:pt x="15096" y="24756"/>
                      <a:pt x="13389" y="36706"/>
                    </a:cubicBezTo>
                    <a:cubicBezTo>
                      <a:pt x="9974" y="53779"/>
                      <a:pt x="21925" y="69145"/>
                      <a:pt x="38998" y="72559"/>
                    </a:cubicBezTo>
                    <a:cubicBezTo>
                      <a:pt x="49241" y="74267"/>
                      <a:pt x="61192" y="70852"/>
                      <a:pt x="68021" y="62316"/>
                    </a:cubicBezTo>
                    <a:cubicBezTo>
                      <a:pt x="62900" y="64023"/>
                      <a:pt x="57778" y="64023"/>
                      <a:pt x="50949" y="64023"/>
                    </a:cubicBezTo>
                    <a:close/>
                  </a:path>
                </a:pathLst>
              </a:custGeom>
              <a:solidFill>
                <a:srgbClr val="AEB1B5">
                  <a:alpha val="100000"/>
                </a:srgbClr>
              </a:solidFill>
              <a:ln>
                <a:prstDash val="solid"/>
                <a:headEnd type="none"/>
                <a:tailEnd type="none"/>
              </a:ln>
            </p:spPr>
          </p:sp>
          <p:sp>
            <p:nvSpPr>
              <p:cNvPr id="43" name="AutoShape 43"/>
              <p:cNvSpPr/>
              <p:nvPr/>
            </p:nvSpPr>
            <p:spPr>
              <a:xfrm>
                <a:off x="8022975" y="5537365"/>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44" name="AutoShape 44"/>
              <p:cNvSpPr/>
              <p:nvPr/>
            </p:nvSpPr>
            <p:spPr>
              <a:xfrm>
                <a:off x="8031003" y="5493507"/>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45" name="AutoShape 45"/>
              <p:cNvSpPr/>
              <p:nvPr/>
            </p:nvSpPr>
            <p:spPr>
              <a:xfrm>
                <a:off x="8038363" y="5450007"/>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46" name="AutoShape 46"/>
              <p:cNvSpPr/>
              <p:nvPr/>
            </p:nvSpPr>
            <p:spPr>
              <a:xfrm>
                <a:off x="8046042" y="5404881"/>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47" name="AutoShape 47"/>
              <p:cNvSpPr/>
              <p:nvPr/>
            </p:nvSpPr>
            <p:spPr>
              <a:xfrm>
                <a:off x="8054652" y="5360231"/>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48" name="AutoShape 48"/>
              <p:cNvSpPr/>
              <p:nvPr/>
            </p:nvSpPr>
            <p:spPr>
              <a:xfrm>
                <a:off x="8061054" y="5316198"/>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49" name="AutoShape 49"/>
              <p:cNvSpPr/>
              <p:nvPr/>
            </p:nvSpPr>
            <p:spPr>
              <a:xfrm>
                <a:off x="8068385" y="5272642"/>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50" name="AutoShape 50"/>
              <p:cNvSpPr/>
              <p:nvPr/>
            </p:nvSpPr>
            <p:spPr>
              <a:xfrm>
                <a:off x="8076036" y="5227459"/>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51" name="AutoShape 51"/>
              <p:cNvSpPr/>
              <p:nvPr/>
            </p:nvSpPr>
            <p:spPr>
              <a:xfrm>
                <a:off x="8084674" y="5182866"/>
                <a:ext cx="136582" cy="68291"/>
              </a:xfrm>
              <a:custGeom>
                <a:avLst/>
                <a:gdLst/>
                <a:ahLst/>
                <a:cxnLst/>
                <a:rect l="l" t="t" r="r" b="b"/>
                <a:pathLst>
                  <a:path w="136581" h="68290">
                    <a:moveTo>
                      <a:pt x="14792" y="38347"/>
                    </a:moveTo>
                    <a:lnTo>
                      <a:pt x="18848" y="14792"/>
                    </a:lnTo>
                    <a:lnTo>
                      <a:pt x="126529" y="33334"/>
                    </a:lnTo>
                    <a:lnTo>
                      <a:pt x="122473" y="56890"/>
                    </a:lnTo>
                    <a:close/>
                  </a:path>
                </a:pathLst>
              </a:custGeom>
              <a:solidFill>
                <a:srgbClr val="AEB1B5">
                  <a:alpha val="100000"/>
                </a:srgbClr>
              </a:solidFill>
              <a:ln>
                <a:prstDash val="solid"/>
                <a:headEnd type="none"/>
                <a:tailEnd type="none"/>
              </a:ln>
            </p:spPr>
          </p:sp>
          <p:sp>
            <p:nvSpPr>
              <p:cNvPr id="52" name="AutoShape 52"/>
              <p:cNvSpPr/>
              <p:nvPr/>
            </p:nvSpPr>
            <p:spPr>
              <a:xfrm>
                <a:off x="8092758" y="5139121"/>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53" name="AutoShape 53"/>
              <p:cNvSpPr/>
              <p:nvPr/>
            </p:nvSpPr>
            <p:spPr>
              <a:xfrm>
                <a:off x="8100120" y="5095621"/>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54" name="AutoShape 54"/>
              <p:cNvSpPr/>
              <p:nvPr/>
            </p:nvSpPr>
            <p:spPr>
              <a:xfrm>
                <a:off x="8107740" y="5050386"/>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55" name="AutoShape 55"/>
              <p:cNvSpPr/>
              <p:nvPr/>
            </p:nvSpPr>
            <p:spPr>
              <a:xfrm>
                <a:off x="8114418" y="5007206"/>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56" name="AutoShape 56"/>
              <p:cNvSpPr/>
              <p:nvPr/>
            </p:nvSpPr>
            <p:spPr>
              <a:xfrm>
                <a:off x="8122763" y="4961722"/>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57" name="AutoShape 57"/>
              <p:cNvSpPr/>
              <p:nvPr/>
            </p:nvSpPr>
            <p:spPr>
              <a:xfrm>
                <a:off x="8130131" y="4918236"/>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58" name="AutoShape 58"/>
              <p:cNvSpPr/>
              <p:nvPr/>
            </p:nvSpPr>
            <p:spPr>
              <a:xfrm>
                <a:off x="8137794" y="4873070"/>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59" name="AutoShape 59"/>
              <p:cNvSpPr/>
              <p:nvPr/>
            </p:nvSpPr>
            <p:spPr>
              <a:xfrm>
                <a:off x="8144460" y="4829870"/>
                <a:ext cx="136582" cy="68291"/>
              </a:xfrm>
              <a:custGeom>
                <a:avLst/>
                <a:gdLst/>
                <a:ahLst/>
                <a:cxnLst/>
                <a:rect l="l" t="t" r="r" b="b"/>
                <a:pathLst>
                  <a:path w="136581" h="68290">
                    <a:moveTo>
                      <a:pt x="14792" y="38347"/>
                    </a:moveTo>
                    <a:lnTo>
                      <a:pt x="18848" y="14792"/>
                    </a:lnTo>
                    <a:lnTo>
                      <a:pt x="126529" y="33334"/>
                    </a:lnTo>
                    <a:lnTo>
                      <a:pt x="122473" y="56890"/>
                    </a:lnTo>
                    <a:close/>
                  </a:path>
                </a:pathLst>
              </a:custGeom>
              <a:solidFill>
                <a:srgbClr val="AEB1B5">
                  <a:alpha val="100000"/>
                </a:srgbClr>
              </a:solidFill>
              <a:ln>
                <a:prstDash val="solid"/>
                <a:headEnd type="none"/>
                <a:tailEnd type="none"/>
              </a:ln>
            </p:spPr>
          </p:sp>
          <p:sp>
            <p:nvSpPr>
              <p:cNvPr id="60" name="AutoShape 60"/>
              <p:cNvSpPr/>
              <p:nvPr/>
            </p:nvSpPr>
            <p:spPr>
              <a:xfrm>
                <a:off x="8152485" y="4786022"/>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61" name="AutoShape 61"/>
              <p:cNvSpPr/>
              <p:nvPr/>
            </p:nvSpPr>
            <p:spPr>
              <a:xfrm>
                <a:off x="8160136" y="4740840"/>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62" name="AutoShape 62"/>
              <p:cNvSpPr/>
              <p:nvPr/>
            </p:nvSpPr>
            <p:spPr>
              <a:xfrm>
                <a:off x="8167528" y="4697388"/>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63" name="AutoShape 63"/>
              <p:cNvSpPr/>
              <p:nvPr/>
            </p:nvSpPr>
            <p:spPr>
              <a:xfrm>
                <a:off x="8176166" y="4652793"/>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64" name="AutoShape 64"/>
              <p:cNvSpPr/>
              <p:nvPr/>
            </p:nvSpPr>
            <p:spPr>
              <a:xfrm>
                <a:off x="8182539" y="4608704"/>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65" name="AutoShape 65"/>
              <p:cNvSpPr/>
              <p:nvPr/>
            </p:nvSpPr>
            <p:spPr>
              <a:xfrm>
                <a:off x="8191840" y="4563765"/>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66" name="AutoShape 66"/>
              <p:cNvSpPr/>
              <p:nvPr/>
            </p:nvSpPr>
            <p:spPr>
              <a:xfrm>
                <a:off x="8199202" y="4520265"/>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67" name="AutoShape 67"/>
              <p:cNvSpPr/>
              <p:nvPr/>
            </p:nvSpPr>
            <p:spPr>
              <a:xfrm>
                <a:off x="8206157" y="4475384"/>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68" name="AutoShape 68"/>
              <p:cNvSpPr/>
              <p:nvPr/>
            </p:nvSpPr>
            <p:spPr>
              <a:xfrm>
                <a:off x="8214245" y="4431628"/>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69" name="AutoShape 69"/>
              <p:cNvSpPr/>
              <p:nvPr/>
            </p:nvSpPr>
            <p:spPr>
              <a:xfrm>
                <a:off x="8221896" y="4386444"/>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0" name="AutoShape 70"/>
              <p:cNvSpPr/>
              <p:nvPr/>
            </p:nvSpPr>
            <p:spPr>
              <a:xfrm>
                <a:off x="8229212" y="4342884"/>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1" name="AutoShape 71"/>
              <p:cNvSpPr/>
              <p:nvPr/>
            </p:nvSpPr>
            <p:spPr>
              <a:xfrm>
                <a:off x="8236179" y="4298019"/>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72" name="AutoShape 72"/>
              <p:cNvSpPr/>
              <p:nvPr/>
            </p:nvSpPr>
            <p:spPr>
              <a:xfrm>
                <a:off x="8244255" y="4254246"/>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3" name="AutoShape 73"/>
              <p:cNvSpPr/>
              <p:nvPr/>
            </p:nvSpPr>
            <p:spPr>
              <a:xfrm>
                <a:off x="8251628" y="4210760"/>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74" name="AutoShape 74"/>
              <p:cNvSpPr/>
              <p:nvPr/>
            </p:nvSpPr>
            <p:spPr>
              <a:xfrm>
                <a:off x="8259279" y="4165579"/>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5" name="AutoShape 75"/>
              <p:cNvSpPr/>
              <p:nvPr/>
            </p:nvSpPr>
            <p:spPr>
              <a:xfrm>
                <a:off x="8267917" y="4120985"/>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76" name="AutoShape 76"/>
              <p:cNvSpPr/>
              <p:nvPr/>
            </p:nvSpPr>
            <p:spPr>
              <a:xfrm>
                <a:off x="8274258" y="4076854"/>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7" name="AutoShape 77"/>
              <p:cNvSpPr/>
              <p:nvPr/>
            </p:nvSpPr>
            <p:spPr>
              <a:xfrm>
                <a:off x="8281617" y="4033356"/>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8" name="AutoShape 78"/>
              <p:cNvSpPr/>
              <p:nvPr/>
            </p:nvSpPr>
            <p:spPr>
              <a:xfrm>
                <a:off x="8290985" y="3988502"/>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79" name="AutoShape 79"/>
              <p:cNvSpPr/>
              <p:nvPr/>
            </p:nvSpPr>
            <p:spPr>
              <a:xfrm>
                <a:off x="8297942" y="3943620"/>
                <a:ext cx="136582" cy="68291"/>
              </a:xfrm>
              <a:custGeom>
                <a:avLst/>
                <a:gdLst/>
                <a:ahLst/>
                <a:cxnLst/>
                <a:rect l="l" t="t" r="r" b="b"/>
                <a:pathLst>
                  <a:path w="136581" h="68290">
                    <a:moveTo>
                      <a:pt x="14792" y="38347"/>
                    </a:moveTo>
                    <a:lnTo>
                      <a:pt x="18848" y="14792"/>
                    </a:lnTo>
                    <a:lnTo>
                      <a:pt x="126529" y="33334"/>
                    </a:lnTo>
                    <a:lnTo>
                      <a:pt x="122473" y="56890"/>
                    </a:lnTo>
                    <a:close/>
                  </a:path>
                </a:pathLst>
              </a:custGeom>
              <a:solidFill>
                <a:srgbClr val="AEB1B5">
                  <a:alpha val="100000"/>
                </a:srgbClr>
              </a:solidFill>
              <a:ln>
                <a:prstDash val="solid"/>
                <a:headEnd type="none"/>
                <a:tailEnd type="none"/>
              </a:ln>
            </p:spPr>
          </p:sp>
          <p:sp>
            <p:nvSpPr>
              <p:cNvPr id="80" name="AutoShape 80"/>
              <p:cNvSpPr/>
              <p:nvPr/>
            </p:nvSpPr>
            <p:spPr>
              <a:xfrm>
                <a:off x="8305962" y="3899780"/>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81" name="AutoShape 81"/>
              <p:cNvSpPr/>
              <p:nvPr/>
            </p:nvSpPr>
            <p:spPr>
              <a:xfrm>
                <a:off x="8313323" y="3856280"/>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82" name="AutoShape 82"/>
              <p:cNvSpPr/>
              <p:nvPr/>
            </p:nvSpPr>
            <p:spPr>
              <a:xfrm>
                <a:off x="8320973" y="3811098"/>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83" name="AutoShape 83"/>
              <p:cNvSpPr/>
              <p:nvPr/>
            </p:nvSpPr>
            <p:spPr>
              <a:xfrm>
                <a:off x="8327654" y="3767913"/>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84" name="AutoShape 84"/>
              <p:cNvSpPr/>
              <p:nvPr/>
            </p:nvSpPr>
            <p:spPr>
              <a:xfrm>
                <a:off x="8336020" y="3722451"/>
                <a:ext cx="102436" cy="51218"/>
              </a:xfrm>
              <a:custGeom>
                <a:avLst/>
                <a:gdLst/>
                <a:ahLst/>
                <a:cxnLst/>
                <a:rect l="l" t="t" r="r" b="b"/>
                <a:pathLst>
                  <a:path w="102436" h="51218">
                    <a:moveTo>
                      <a:pt x="14792" y="38347"/>
                    </a:moveTo>
                    <a:lnTo>
                      <a:pt x="18848" y="14792"/>
                    </a:lnTo>
                    <a:lnTo>
                      <a:pt x="92879" y="27540"/>
                    </a:lnTo>
                    <a:lnTo>
                      <a:pt x="88822" y="51095"/>
                    </a:lnTo>
                    <a:close/>
                  </a:path>
                </a:pathLst>
              </a:custGeom>
              <a:solidFill>
                <a:srgbClr val="AEB1B5">
                  <a:alpha val="100000"/>
                </a:srgbClr>
              </a:solidFill>
              <a:ln>
                <a:prstDash val="solid"/>
                <a:headEnd type="none"/>
                <a:tailEnd type="none"/>
              </a:ln>
            </p:spPr>
          </p:sp>
          <p:sp>
            <p:nvSpPr>
              <p:cNvPr id="85" name="AutoShape 85"/>
              <p:cNvSpPr/>
              <p:nvPr/>
            </p:nvSpPr>
            <p:spPr>
              <a:xfrm>
                <a:off x="8343332" y="3678902"/>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86" name="AutoShape 86"/>
              <p:cNvSpPr/>
              <p:nvPr/>
            </p:nvSpPr>
            <p:spPr>
              <a:xfrm>
                <a:off x="8351010" y="3633748"/>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87" name="AutoShape 87"/>
              <p:cNvSpPr/>
              <p:nvPr/>
            </p:nvSpPr>
            <p:spPr>
              <a:xfrm>
                <a:off x="8359345" y="3590822"/>
                <a:ext cx="136582" cy="68291"/>
              </a:xfrm>
              <a:custGeom>
                <a:avLst/>
                <a:gdLst/>
                <a:ahLst/>
                <a:cxnLst/>
                <a:rect l="l" t="t" r="r" b="b"/>
                <a:pathLst>
                  <a:path w="136581" h="68290">
                    <a:moveTo>
                      <a:pt x="14792" y="38347"/>
                    </a:moveTo>
                    <a:lnTo>
                      <a:pt x="18848" y="14792"/>
                    </a:lnTo>
                    <a:lnTo>
                      <a:pt x="126529" y="33334"/>
                    </a:lnTo>
                    <a:lnTo>
                      <a:pt x="122473" y="56890"/>
                    </a:lnTo>
                    <a:close/>
                  </a:path>
                </a:pathLst>
              </a:custGeom>
              <a:solidFill>
                <a:srgbClr val="AEB1B5">
                  <a:alpha val="100000"/>
                </a:srgbClr>
              </a:solidFill>
              <a:ln>
                <a:prstDash val="solid"/>
                <a:headEnd type="none"/>
                <a:tailEnd type="none"/>
              </a:ln>
            </p:spPr>
          </p:sp>
          <p:sp>
            <p:nvSpPr>
              <p:cNvPr id="88" name="AutoShape 88"/>
              <p:cNvSpPr/>
              <p:nvPr/>
            </p:nvSpPr>
            <p:spPr>
              <a:xfrm>
                <a:off x="8365753" y="3546769"/>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89" name="AutoShape 89"/>
              <p:cNvSpPr/>
              <p:nvPr/>
            </p:nvSpPr>
            <p:spPr>
              <a:xfrm>
                <a:off x="8373404" y="3501584"/>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0" name="AutoShape 90"/>
              <p:cNvSpPr/>
              <p:nvPr/>
            </p:nvSpPr>
            <p:spPr>
              <a:xfrm>
                <a:off x="8380766" y="3458084"/>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1" name="AutoShape 91"/>
              <p:cNvSpPr/>
              <p:nvPr/>
            </p:nvSpPr>
            <p:spPr>
              <a:xfrm>
                <a:off x="8389404" y="3413492"/>
                <a:ext cx="136582" cy="68291"/>
              </a:xfrm>
              <a:custGeom>
                <a:avLst/>
                <a:gdLst/>
                <a:ahLst/>
                <a:cxnLst/>
                <a:rect l="l" t="t" r="r" b="b"/>
                <a:pathLst>
                  <a:path w="136581" h="68290">
                    <a:moveTo>
                      <a:pt x="14792" y="38347"/>
                    </a:moveTo>
                    <a:lnTo>
                      <a:pt x="18848" y="14792"/>
                    </a:lnTo>
                    <a:lnTo>
                      <a:pt x="126529" y="33334"/>
                    </a:lnTo>
                    <a:lnTo>
                      <a:pt x="122473" y="56890"/>
                    </a:lnTo>
                    <a:close/>
                  </a:path>
                </a:pathLst>
              </a:custGeom>
              <a:solidFill>
                <a:srgbClr val="AEB1B5">
                  <a:alpha val="100000"/>
                </a:srgbClr>
              </a:solidFill>
              <a:ln>
                <a:prstDash val="solid"/>
                <a:headEnd type="none"/>
                <a:tailEnd type="none"/>
              </a:ln>
            </p:spPr>
          </p:sp>
          <p:sp>
            <p:nvSpPr>
              <p:cNvPr id="92" name="AutoShape 92"/>
              <p:cNvSpPr/>
              <p:nvPr/>
            </p:nvSpPr>
            <p:spPr>
              <a:xfrm>
                <a:off x="8397423" y="3369659"/>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3" name="AutoShape 93"/>
              <p:cNvSpPr/>
              <p:nvPr/>
            </p:nvSpPr>
            <p:spPr>
              <a:xfrm>
                <a:off x="8405109" y="3324509"/>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4" name="AutoShape 94"/>
              <p:cNvSpPr/>
              <p:nvPr/>
            </p:nvSpPr>
            <p:spPr>
              <a:xfrm>
                <a:off x="8412470" y="3281007"/>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5" name="AutoShape 95"/>
              <p:cNvSpPr/>
              <p:nvPr/>
            </p:nvSpPr>
            <p:spPr>
              <a:xfrm>
                <a:off x="8419427" y="3236127"/>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96" name="AutoShape 96"/>
              <p:cNvSpPr/>
              <p:nvPr/>
            </p:nvSpPr>
            <p:spPr>
              <a:xfrm>
                <a:off x="8427445" y="3192296"/>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7" name="AutoShape 97"/>
              <p:cNvSpPr/>
              <p:nvPr/>
            </p:nvSpPr>
            <p:spPr>
              <a:xfrm>
                <a:off x="8435095" y="3147112"/>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8" name="AutoShape 98"/>
              <p:cNvSpPr/>
              <p:nvPr/>
            </p:nvSpPr>
            <p:spPr>
              <a:xfrm>
                <a:off x="8442456" y="3103613"/>
                <a:ext cx="102436" cy="51218"/>
              </a:xfrm>
              <a:custGeom>
                <a:avLst/>
                <a:gdLst/>
                <a:ahLst/>
                <a:cxnLst/>
                <a:rect l="l" t="t" r="r" b="b"/>
                <a:pathLst>
                  <a:path w="102436" h="51218">
                    <a:moveTo>
                      <a:pt x="14792" y="38347"/>
                    </a:moveTo>
                    <a:lnTo>
                      <a:pt x="18848" y="14792"/>
                    </a:lnTo>
                    <a:lnTo>
                      <a:pt x="92879" y="27540"/>
                    </a:lnTo>
                    <a:lnTo>
                      <a:pt x="88823" y="51095"/>
                    </a:lnTo>
                    <a:close/>
                  </a:path>
                </a:pathLst>
              </a:custGeom>
              <a:solidFill>
                <a:srgbClr val="AEB1B5">
                  <a:alpha val="100000"/>
                </a:srgbClr>
              </a:solidFill>
              <a:ln>
                <a:prstDash val="solid"/>
                <a:headEnd type="none"/>
                <a:tailEnd type="none"/>
              </a:ln>
            </p:spPr>
          </p:sp>
          <p:sp>
            <p:nvSpPr>
              <p:cNvPr id="99" name="AutoShape 99"/>
              <p:cNvSpPr/>
              <p:nvPr/>
            </p:nvSpPr>
            <p:spPr>
              <a:xfrm>
                <a:off x="8451142" y="3059056"/>
                <a:ext cx="136582" cy="68291"/>
              </a:xfrm>
              <a:custGeom>
                <a:avLst/>
                <a:gdLst/>
                <a:ahLst/>
                <a:cxnLst/>
                <a:rect l="l" t="t" r="r" b="b"/>
                <a:pathLst>
                  <a:path w="136581" h="68290">
                    <a:moveTo>
                      <a:pt x="14792" y="38347"/>
                    </a:moveTo>
                    <a:lnTo>
                      <a:pt x="18848" y="14792"/>
                    </a:lnTo>
                    <a:lnTo>
                      <a:pt x="126529" y="33334"/>
                    </a:lnTo>
                    <a:lnTo>
                      <a:pt x="122473" y="56889"/>
                    </a:lnTo>
                    <a:close/>
                  </a:path>
                </a:pathLst>
              </a:custGeom>
              <a:solidFill>
                <a:srgbClr val="AEB1B5">
                  <a:alpha val="100000"/>
                </a:srgbClr>
              </a:solidFill>
              <a:ln>
                <a:prstDash val="solid"/>
                <a:headEnd type="none"/>
                <a:tailEnd type="none"/>
              </a:ln>
            </p:spPr>
          </p:sp>
          <p:sp>
            <p:nvSpPr>
              <p:cNvPr id="100" name="AutoShape 100"/>
              <p:cNvSpPr/>
              <p:nvPr/>
            </p:nvSpPr>
            <p:spPr>
              <a:xfrm>
                <a:off x="6200705" y="2975659"/>
                <a:ext cx="3841368" cy="256091"/>
              </a:xfrm>
              <a:custGeom>
                <a:avLst/>
                <a:gdLst/>
                <a:ahLst/>
                <a:cxnLst/>
                <a:rect l="l" t="t" r="r" b="b"/>
                <a:pathLst>
                  <a:path w="3841366" h="256091">
                    <a:moveTo>
                      <a:pt x="3785881" y="251823"/>
                    </a:moveTo>
                    <a:lnTo>
                      <a:pt x="69145" y="251823"/>
                    </a:lnTo>
                    <a:cubicBezTo>
                      <a:pt x="38414" y="251823"/>
                      <a:pt x="12805" y="226214"/>
                      <a:pt x="12805" y="195483"/>
                    </a:cubicBezTo>
                    <a:lnTo>
                      <a:pt x="12805" y="69145"/>
                    </a:lnTo>
                    <a:cubicBezTo>
                      <a:pt x="12805" y="38414"/>
                      <a:pt x="38414" y="12805"/>
                      <a:pt x="69145" y="12805"/>
                    </a:cubicBezTo>
                    <a:lnTo>
                      <a:pt x="3785881" y="12805"/>
                    </a:lnTo>
                    <a:cubicBezTo>
                      <a:pt x="3816612" y="12805"/>
                      <a:pt x="3842221" y="38414"/>
                      <a:pt x="3842221" y="69145"/>
                    </a:cubicBezTo>
                    <a:lnTo>
                      <a:pt x="3842221" y="195483"/>
                    </a:lnTo>
                    <a:cubicBezTo>
                      <a:pt x="3842221" y="226214"/>
                      <a:pt x="3816612" y="251823"/>
                      <a:pt x="3785881" y="251823"/>
                    </a:cubicBezTo>
                    <a:close/>
                  </a:path>
                </a:pathLst>
              </a:custGeom>
              <a:solidFill>
                <a:srgbClr val="C8281C">
                  <a:alpha val="100000"/>
                </a:srgbClr>
              </a:solidFill>
              <a:ln>
                <a:prstDash val="solid"/>
                <a:headEnd type="none"/>
                <a:tailEnd type="none"/>
              </a:ln>
            </p:spPr>
          </p:sp>
          <p:sp>
            <p:nvSpPr>
              <p:cNvPr id="101" name="AutoShape 101"/>
              <p:cNvSpPr/>
              <p:nvPr/>
            </p:nvSpPr>
            <p:spPr>
              <a:xfrm>
                <a:off x="9519647" y="2973952"/>
                <a:ext cx="290237" cy="256091"/>
              </a:xfrm>
              <a:custGeom>
                <a:avLst/>
                <a:gdLst/>
                <a:ahLst/>
                <a:cxnLst/>
                <a:rect l="l" t="t" r="r" b="b"/>
                <a:pathLst>
                  <a:path w="290236" h="256091">
                    <a:moveTo>
                      <a:pt x="12805" y="33292"/>
                    </a:moveTo>
                    <a:lnTo>
                      <a:pt x="12805" y="251823"/>
                    </a:lnTo>
                    <a:lnTo>
                      <a:pt x="287675" y="251823"/>
                    </a:lnTo>
                    <a:lnTo>
                      <a:pt x="287675" y="33292"/>
                    </a:lnTo>
                    <a:cubicBezTo>
                      <a:pt x="287675" y="26463"/>
                      <a:pt x="285968" y="19634"/>
                      <a:pt x="285968" y="12805"/>
                    </a:cubicBezTo>
                    <a:lnTo>
                      <a:pt x="14511" y="12805"/>
                    </a:lnTo>
                    <a:cubicBezTo>
                      <a:pt x="14511" y="19634"/>
                      <a:pt x="12805" y="26463"/>
                      <a:pt x="12805" y="33292"/>
                    </a:cubicBezTo>
                    <a:close/>
                  </a:path>
                </a:pathLst>
              </a:custGeom>
              <a:solidFill>
                <a:srgbClr val="AF1B17">
                  <a:alpha val="100000"/>
                </a:srgbClr>
              </a:solidFill>
              <a:ln>
                <a:prstDash val="solid"/>
                <a:headEnd type="none"/>
                <a:tailEnd type="none"/>
              </a:ln>
            </p:spPr>
          </p:sp>
          <p:sp>
            <p:nvSpPr>
              <p:cNvPr id="102" name="AutoShape 102"/>
              <p:cNvSpPr/>
              <p:nvPr/>
            </p:nvSpPr>
            <p:spPr>
              <a:xfrm>
                <a:off x="6434602" y="2973952"/>
                <a:ext cx="290237" cy="256091"/>
              </a:xfrm>
              <a:custGeom>
                <a:avLst/>
                <a:gdLst/>
                <a:ahLst/>
                <a:cxnLst/>
                <a:rect l="l" t="t" r="r" b="b"/>
                <a:pathLst>
                  <a:path w="290236" h="256091">
                    <a:moveTo>
                      <a:pt x="12805" y="33292"/>
                    </a:moveTo>
                    <a:lnTo>
                      <a:pt x="12805" y="251823"/>
                    </a:lnTo>
                    <a:lnTo>
                      <a:pt x="287676" y="251823"/>
                    </a:lnTo>
                    <a:lnTo>
                      <a:pt x="287676" y="33292"/>
                    </a:lnTo>
                    <a:cubicBezTo>
                      <a:pt x="287676" y="26463"/>
                      <a:pt x="285968" y="19634"/>
                      <a:pt x="285968" y="12805"/>
                    </a:cubicBezTo>
                    <a:lnTo>
                      <a:pt x="14512" y="12805"/>
                    </a:lnTo>
                    <a:cubicBezTo>
                      <a:pt x="14512" y="19634"/>
                      <a:pt x="12805" y="26463"/>
                      <a:pt x="12805" y="33292"/>
                    </a:cubicBezTo>
                    <a:close/>
                  </a:path>
                </a:pathLst>
              </a:custGeom>
              <a:solidFill>
                <a:srgbClr val="AF1B17">
                  <a:alpha val="100000"/>
                </a:srgbClr>
              </a:solidFill>
              <a:ln>
                <a:prstDash val="solid"/>
                <a:headEnd type="none"/>
                <a:tailEnd type="none"/>
              </a:ln>
            </p:spPr>
          </p:sp>
          <p:sp>
            <p:nvSpPr>
              <p:cNvPr id="103" name="AutoShape 103"/>
              <p:cNvSpPr/>
              <p:nvPr/>
            </p:nvSpPr>
            <p:spPr>
              <a:xfrm>
                <a:off x="6200705" y="3047364"/>
                <a:ext cx="3841368" cy="187800"/>
              </a:xfrm>
              <a:custGeom>
                <a:avLst/>
                <a:gdLst/>
                <a:ahLst/>
                <a:cxnLst/>
                <a:rect l="l" t="t" r="r" b="b"/>
                <a:pathLst>
                  <a:path w="3841366" h="187800">
                    <a:moveTo>
                      <a:pt x="3721005" y="84510"/>
                    </a:moveTo>
                    <a:lnTo>
                      <a:pt x="132314" y="84510"/>
                    </a:lnTo>
                    <a:cubicBezTo>
                      <a:pt x="82803" y="84510"/>
                      <a:pt x="41828" y="55486"/>
                      <a:pt x="23048" y="12805"/>
                    </a:cubicBezTo>
                    <a:cubicBezTo>
                      <a:pt x="16219" y="28170"/>
                      <a:pt x="12805" y="43535"/>
                      <a:pt x="12805" y="60608"/>
                    </a:cubicBezTo>
                    <a:cubicBezTo>
                      <a:pt x="12805" y="127192"/>
                      <a:pt x="65730" y="180117"/>
                      <a:pt x="132314" y="180117"/>
                    </a:cubicBezTo>
                    <a:lnTo>
                      <a:pt x="3722712" y="180117"/>
                    </a:lnTo>
                    <a:cubicBezTo>
                      <a:pt x="3789296" y="180117"/>
                      <a:pt x="3842221" y="127192"/>
                      <a:pt x="3842221" y="60608"/>
                    </a:cubicBezTo>
                    <a:cubicBezTo>
                      <a:pt x="3842221" y="43535"/>
                      <a:pt x="3838807" y="28170"/>
                      <a:pt x="3831978" y="12805"/>
                    </a:cubicBezTo>
                    <a:cubicBezTo>
                      <a:pt x="3813198" y="55486"/>
                      <a:pt x="3770516" y="84510"/>
                      <a:pt x="3721005" y="84510"/>
                    </a:cubicBezTo>
                    <a:close/>
                  </a:path>
                </a:pathLst>
              </a:custGeom>
              <a:solidFill>
                <a:srgbClr val="AF1B17">
                  <a:alpha val="100000"/>
                </a:srgbClr>
              </a:solidFill>
              <a:ln>
                <a:prstDash val="solid"/>
                <a:headEnd type="none"/>
                <a:tailEnd type="none"/>
              </a:ln>
            </p:spPr>
          </p:sp>
          <p:sp>
            <p:nvSpPr>
              <p:cNvPr id="104" name="AutoShape 104"/>
              <p:cNvSpPr/>
              <p:nvPr/>
            </p:nvSpPr>
            <p:spPr>
              <a:xfrm>
                <a:off x="6200705" y="2975659"/>
                <a:ext cx="3841368" cy="153655"/>
              </a:xfrm>
              <a:custGeom>
                <a:avLst/>
                <a:gdLst/>
                <a:ahLst/>
                <a:cxnLst/>
                <a:rect l="l" t="t" r="r" b="b"/>
                <a:pathLst>
                  <a:path w="3841366" h="153654">
                    <a:moveTo>
                      <a:pt x="132314" y="60608"/>
                    </a:moveTo>
                    <a:lnTo>
                      <a:pt x="3722712" y="60608"/>
                    </a:lnTo>
                    <a:cubicBezTo>
                      <a:pt x="3780759" y="60608"/>
                      <a:pt x="3828563" y="101583"/>
                      <a:pt x="3840514" y="156216"/>
                    </a:cubicBezTo>
                    <a:cubicBezTo>
                      <a:pt x="3842221" y="147679"/>
                      <a:pt x="3842221" y="140850"/>
                      <a:pt x="3842221" y="132314"/>
                    </a:cubicBezTo>
                    <a:cubicBezTo>
                      <a:pt x="3842221" y="65730"/>
                      <a:pt x="3789296" y="12805"/>
                      <a:pt x="3722712" y="12805"/>
                    </a:cubicBezTo>
                    <a:lnTo>
                      <a:pt x="132314" y="12805"/>
                    </a:lnTo>
                    <a:cubicBezTo>
                      <a:pt x="65730" y="12805"/>
                      <a:pt x="12805" y="65730"/>
                      <a:pt x="12805" y="132314"/>
                    </a:cubicBezTo>
                    <a:cubicBezTo>
                      <a:pt x="12805" y="140850"/>
                      <a:pt x="14512" y="149387"/>
                      <a:pt x="14512" y="156216"/>
                    </a:cubicBezTo>
                    <a:cubicBezTo>
                      <a:pt x="26463" y="101583"/>
                      <a:pt x="74266" y="60608"/>
                      <a:pt x="132314" y="60608"/>
                    </a:cubicBezTo>
                    <a:close/>
                  </a:path>
                </a:pathLst>
              </a:custGeom>
              <a:solidFill>
                <a:srgbClr val="EA332F">
                  <a:alpha val="100000"/>
                </a:srgbClr>
              </a:solidFill>
              <a:ln>
                <a:prstDash val="solid"/>
                <a:headEnd type="none"/>
                <a:tailEnd type="none"/>
              </a:ln>
            </p:spPr>
          </p:sp>
          <p:sp>
            <p:nvSpPr>
              <p:cNvPr id="105" name="AutoShape 105"/>
              <p:cNvSpPr/>
              <p:nvPr/>
            </p:nvSpPr>
            <p:spPr>
              <a:xfrm>
                <a:off x="7071415" y="2973952"/>
                <a:ext cx="990219" cy="256091"/>
              </a:xfrm>
              <a:custGeom>
                <a:avLst/>
                <a:gdLst/>
                <a:ahLst/>
                <a:cxnLst/>
                <a:rect l="l" t="t" r="r" b="b"/>
                <a:pathLst>
                  <a:path w="990219" h="256091">
                    <a:moveTo>
                      <a:pt x="40121" y="253530"/>
                    </a:moveTo>
                    <a:lnTo>
                      <a:pt x="511329" y="253530"/>
                    </a:lnTo>
                    <a:cubicBezTo>
                      <a:pt x="567669" y="123777"/>
                      <a:pt x="868149" y="135728"/>
                      <a:pt x="967171" y="142557"/>
                    </a:cubicBezTo>
                    <a:cubicBezTo>
                      <a:pt x="984244" y="144265"/>
                      <a:pt x="994487" y="127192"/>
                      <a:pt x="989366" y="111827"/>
                    </a:cubicBezTo>
                    <a:cubicBezTo>
                      <a:pt x="970585" y="69145"/>
                      <a:pt x="929611" y="38414"/>
                      <a:pt x="874978" y="12805"/>
                    </a:cubicBezTo>
                    <a:lnTo>
                      <a:pt x="12805" y="12805"/>
                    </a:lnTo>
                    <a:lnTo>
                      <a:pt x="40121" y="253530"/>
                    </a:lnTo>
                    <a:close/>
                  </a:path>
                </a:pathLst>
              </a:custGeom>
              <a:solidFill>
                <a:srgbClr val="AF1B17">
                  <a:alpha val="100000"/>
                </a:srgbClr>
              </a:solidFill>
              <a:ln>
                <a:prstDash val="solid"/>
                <a:headEnd type="none"/>
                <a:tailEnd type="none"/>
              </a:ln>
            </p:spPr>
          </p:sp>
          <p:sp>
            <p:nvSpPr>
              <p:cNvPr id="106" name="AutoShape 106"/>
              <p:cNvSpPr/>
              <p:nvPr/>
            </p:nvSpPr>
            <p:spPr>
              <a:xfrm>
                <a:off x="8249435" y="2975659"/>
                <a:ext cx="1792638" cy="256091"/>
              </a:xfrm>
              <a:custGeom>
                <a:avLst/>
                <a:gdLst/>
                <a:ahLst/>
                <a:cxnLst/>
                <a:rect l="l" t="t" r="r" b="b"/>
                <a:pathLst>
                  <a:path w="1792638" h="256091">
                    <a:moveTo>
                      <a:pt x="1672275" y="12805"/>
                    </a:moveTo>
                    <a:lnTo>
                      <a:pt x="12805" y="12805"/>
                    </a:lnTo>
                    <a:cubicBezTo>
                      <a:pt x="70852" y="64023"/>
                      <a:pt x="135728" y="118656"/>
                      <a:pt x="209141" y="180118"/>
                    </a:cubicBezTo>
                    <a:cubicBezTo>
                      <a:pt x="239872" y="205727"/>
                      <a:pt x="270603" y="229629"/>
                      <a:pt x="299627" y="251823"/>
                    </a:cubicBezTo>
                    <a:lnTo>
                      <a:pt x="1672275" y="251823"/>
                    </a:lnTo>
                    <a:cubicBezTo>
                      <a:pt x="1738859" y="251823"/>
                      <a:pt x="1791785" y="198898"/>
                      <a:pt x="1791785" y="132314"/>
                    </a:cubicBezTo>
                    <a:cubicBezTo>
                      <a:pt x="1793492" y="65730"/>
                      <a:pt x="1738859" y="12805"/>
                      <a:pt x="1672275" y="12805"/>
                    </a:cubicBezTo>
                    <a:close/>
                  </a:path>
                </a:pathLst>
              </a:custGeom>
              <a:solidFill>
                <a:srgbClr val="AF1B17">
                  <a:alpha val="100000"/>
                </a:srgbClr>
              </a:solidFill>
              <a:ln>
                <a:prstDash val="solid"/>
                <a:headEnd type="none"/>
                <a:tailEnd type="none"/>
              </a:ln>
            </p:spPr>
          </p:sp>
          <p:sp>
            <p:nvSpPr>
              <p:cNvPr id="107" name="AutoShape 107"/>
              <p:cNvSpPr/>
              <p:nvPr/>
            </p:nvSpPr>
            <p:spPr>
              <a:xfrm>
                <a:off x="6858006" y="2883466"/>
                <a:ext cx="204873" cy="375600"/>
              </a:xfrm>
              <a:custGeom>
                <a:avLst/>
                <a:gdLst/>
                <a:ahLst/>
                <a:cxnLst/>
                <a:rect l="l" t="t" r="r" b="b"/>
                <a:pathLst>
                  <a:path w="204872" h="375600">
                    <a:moveTo>
                      <a:pt x="152801" y="12805"/>
                    </a:moveTo>
                    <a:lnTo>
                      <a:pt x="152801" y="12805"/>
                    </a:lnTo>
                    <a:cubicBezTo>
                      <a:pt x="110119" y="36706"/>
                      <a:pt x="60608" y="43536"/>
                      <a:pt x="12805" y="31585"/>
                    </a:cubicBezTo>
                    <a:lnTo>
                      <a:pt x="12805" y="31585"/>
                    </a:lnTo>
                    <a:lnTo>
                      <a:pt x="57194" y="374747"/>
                    </a:lnTo>
                    <a:lnTo>
                      <a:pt x="57194" y="374747"/>
                    </a:lnTo>
                    <a:cubicBezTo>
                      <a:pt x="99876" y="350845"/>
                      <a:pt x="149387" y="344016"/>
                      <a:pt x="197190" y="355967"/>
                    </a:cubicBezTo>
                    <a:lnTo>
                      <a:pt x="197190" y="355967"/>
                    </a:lnTo>
                    <a:lnTo>
                      <a:pt x="152801" y="12805"/>
                    </a:lnTo>
                    <a:close/>
                  </a:path>
                </a:pathLst>
              </a:custGeom>
              <a:solidFill>
                <a:srgbClr val="AEB1B5">
                  <a:alpha val="100000"/>
                </a:srgbClr>
              </a:solidFill>
              <a:ln>
                <a:prstDash val="solid"/>
                <a:headEnd type="none"/>
                <a:tailEnd type="none"/>
              </a:ln>
            </p:spPr>
          </p:sp>
          <p:sp>
            <p:nvSpPr>
              <p:cNvPr id="108" name="AutoShape 108"/>
              <p:cNvSpPr/>
              <p:nvPr/>
            </p:nvSpPr>
            <p:spPr>
              <a:xfrm>
                <a:off x="6858006" y="2883466"/>
                <a:ext cx="170727" cy="85364"/>
              </a:xfrm>
              <a:custGeom>
                <a:avLst/>
                <a:gdLst/>
                <a:ahLst/>
                <a:cxnLst/>
                <a:rect l="l" t="t" r="r" b="b"/>
                <a:pathLst>
                  <a:path w="170727" h="85363">
                    <a:moveTo>
                      <a:pt x="12805" y="31585"/>
                    </a:moveTo>
                    <a:lnTo>
                      <a:pt x="17926" y="67437"/>
                    </a:lnTo>
                    <a:cubicBezTo>
                      <a:pt x="65730" y="79388"/>
                      <a:pt x="115241" y="74267"/>
                      <a:pt x="157923" y="48657"/>
                    </a:cubicBezTo>
                    <a:lnTo>
                      <a:pt x="152801" y="12805"/>
                    </a:lnTo>
                    <a:cubicBezTo>
                      <a:pt x="110119" y="38414"/>
                      <a:pt x="60608" y="45243"/>
                      <a:pt x="12805" y="31585"/>
                    </a:cubicBezTo>
                    <a:close/>
                  </a:path>
                </a:pathLst>
              </a:custGeom>
              <a:solidFill>
                <a:srgbClr val="C3C6CB">
                  <a:alpha val="100000"/>
                </a:srgbClr>
              </a:solidFill>
              <a:ln>
                <a:prstDash val="solid"/>
                <a:headEnd type="none"/>
                <a:tailEnd type="none"/>
              </a:ln>
            </p:spPr>
          </p:sp>
          <p:sp>
            <p:nvSpPr>
              <p:cNvPr id="109" name="AutoShape 109"/>
              <p:cNvSpPr/>
              <p:nvPr/>
            </p:nvSpPr>
            <p:spPr>
              <a:xfrm>
                <a:off x="7227692" y="3163421"/>
                <a:ext cx="631692" cy="2629203"/>
              </a:xfrm>
              <a:custGeom>
                <a:avLst/>
                <a:gdLst/>
                <a:ahLst/>
                <a:cxnLst/>
                <a:rect l="l" t="t" r="r" b="b"/>
                <a:pathLst>
                  <a:path w="631691" h="2629202">
                    <a:moveTo>
                      <a:pt x="353344" y="951844"/>
                    </a:moveTo>
                    <a:cubicBezTo>
                      <a:pt x="344808" y="888674"/>
                      <a:pt x="341394" y="827212"/>
                      <a:pt x="343101" y="770872"/>
                    </a:cubicBezTo>
                    <a:cubicBezTo>
                      <a:pt x="346515" y="629168"/>
                      <a:pt x="341394" y="487465"/>
                      <a:pt x="320906" y="347468"/>
                    </a:cubicBezTo>
                    <a:lnTo>
                      <a:pt x="290175" y="137473"/>
                    </a:lnTo>
                    <a:cubicBezTo>
                      <a:pt x="279932" y="67475"/>
                      <a:pt x="220177" y="11135"/>
                      <a:pt x="148472" y="12842"/>
                    </a:cubicBezTo>
                    <a:cubicBezTo>
                      <a:pt x="66523" y="14550"/>
                      <a:pt x="5061" y="86255"/>
                      <a:pt x="13597" y="166497"/>
                    </a:cubicBezTo>
                    <a:lnTo>
                      <a:pt x="37499" y="383321"/>
                    </a:lnTo>
                    <a:cubicBezTo>
                      <a:pt x="52864" y="523318"/>
                      <a:pt x="83595" y="663314"/>
                      <a:pt x="122862" y="798189"/>
                    </a:cubicBezTo>
                    <a:cubicBezTo>
                      <a:pt x="138228" y="852822"/>
                      <a:pt x="151886" y="912576"/>
                      <a:pt x="158715" y="975745"/>
                    </a:cubicBezTo>
                    <a:cubicBezTo>
                      <a:pt x="168959" y="1059402"/>
                      <a:pt x="172374" y="1139644"/>
                      <a:pt x="165544" y="1211349"/>
                    </a:cubicBezTo>
                    <a:cubicBezTo>
                      <a:pt x="153593" y="1359882"/>
                      <a:pt x="160423" y="1508415"/>
                      <a:pt x="175788" y="1656948"/>
                    </a:cubicBezTo>
                    <a:lnTo>
                      <a:pt x="267981" y="2502049"/>
                    </a:lnTo>
                    <a:cubicBezTo>
                      <a:pt x="276517" y="2578876"/>
                      <a:pt x="346515" y="2635217"/>
                      <a:pt x="423343" y="2624973"/>
                    </a:cubicBezTo>
                    <a:lnTo>
                      <a:pt x="512121" y="2613022"/>
                    </a:lnTo>
                    <a:cubicBezTo>
                      <a:pt x="588948" y="2602778"/>
                      <a:pt x="643581" y="2531073"/>
                      <a:pt x="631630" y="2454245"/>
                    </a:cubicBezTo>
                    <a:lnTo>
                      <a:pt x="506999" y="1614266"/>
                    </a:lnTo>
                    <a:cubicBezTo>
                      <a:pt x="484805" y="1467440"/>
                      <a:pt x="452366" y="1320615"/>
                      <a:pt x="404563" y="1180618"/>
                    </a:cubicBezTo>
                    <a:cubicBezTo>
                      <a:pt x="382368" y="1112327"/>
                      <a:pt x="363588" y="1035500"/>
                      <a:pt x="353344" y="951844"/>
                    </a:cubicBezTo>
                    <a:close/>
                  </a:path>
                </a:pathLst>
              </a:custGeom>
              <a:solidFill>
                <a:srgbClr val="FFC000">
                  <a:alpha val="100000"/>
                </a:srgbClr>
              </a:solidFill>
              <a:ln>
                <a:prstDash val="solid"/>
                <a:headEnd type="none"/>
                <a:tailEnd type="none"/>
              </a:ln>
            </p:spPr>
          </p:sp>
          <p:sp>
            <p:nvSpPr>
              <p:cNvPr id="110" name="AutoShape 110"/>
              <p:cNvSpPr/>
              <p:nvPr/>
            </p:nvSpPr>
            <p:spPr>
              <a:xfrm>
                <a:off x="7392383" y="3165166"/>
                <a:ext cx="478037" cy="2629203"/>
              </a:xfrm>
              <a:custGeom>
                <a:avLst/>
                <a:gdLst/>
                <a:ahLst/>
                <a:cxnLst/>
                <a:rect l="l" t="t" r="r" b="b"/>
                <a:pathLst>
                  <a:path w="478036" h="2629202">
                    <a:moveTo>
                      <a:pt x="344016" y="1612521"/>
                    </a:moveTo>
                    <a:cubicBezTo>
                      <a:pt x="321821" y="1465695"/>
                      <a:pt x="289383" y="1318870"/>
                      <a:pt x="241579" y="1178873"/>
                    </a:cubicBezTo>
                    <a:cubicBezTo>
                      <a:pt x="217678" y="1110582"/>
                      <a:pt x="198897" y="1032047"/>
                      <a:pt x="188654" y="948391"/>
                    </a:cubicBezTo>
                    <a:cubicBezTo>
                      <a:pt x="180117" y="885222"/>
                      <a:pt x="176703" y="823760"/>
                      <a:pt x="178410" y="767420"/>
                    </a:cubicBezTo>
                    <a:cubicBezTo>
                      <a:pt x="181825" y="625716"/>
                      <a:pt x="176703" y="484012"/>
                      <a:pt x="156216" y="344016"/>
                    </a:cubicBezTo>
                    <a:lnTo>
                      <a:pt x="125485" y="134021"/>
                    </a:lnTo>
                    <a:cubicBezTo>
                      <a:pt x="116948" y="74267"/>
                      <a:pt x="70852" y="24756"/>
                      <a:pt x="12805" y="12805"/>
                    </a:cubicBezTo>
                    <a:cubicBezTo>
                      <a:pt x="19634" y="26463"/>
                      <a:pt x="24755" y="43536"/>
                      <a:pt x="28170" y="58901"/>
                    </a:cubicBezTo>
                    <a:lnTo>
                      <a:pt x="58901" y="268896"/>
                    </a:lnTo>
                    <a:cubicBezTo>
                      <a:pt x="79388" y="408892"/>
                      <a:pt x="84510" y="550596"/>
                      <a:pt x="81096" y="692300"/>
                    </a:cubicBezTo>
                    <a:cubicBezTo>
                      <a:pt x="79388" y="748640"/>
                      <a:pt x="82803" y="810102"/>
                      <a:pt x="91339" y="873271"/>
                    </a:cubicBezTo>
                    <a:cubicBezTo>
                      <a:pt x="101583" y="956927"/>
                      <a:pt x="120363" y="1035462"/>
                      <a:pt x="144265" y="1103753"/>
                    </a:cubicBezTo>
                    <a:cubicBezTo>
                      <a:pt x="193776" y="1243750"/>
                      <a:pt x="224507" y="1390575"/>
                      <a:pt x="246701" y="1537401"/>
                    </a:cubicBezTo>
                    <a:lnTo>
                      <a:pt x="371332" y="2377380"/>
                    </a:lnTo>
                    <a:cubicBezTo>
                      <a:pt x="383283" y="2454207"/>
                      <a:pt x="328650" y="2525913"/>
                      <a:pt x="251823" y="2536157"/>
                    </a:cubicBezTo>
                    <a:lnTo>
                      <a:pt x="163045" y="2548107"/>
                    </a:lnTo>
                    <a:cubicBezTo>
                      <a:pt x="147679" y="2549815"/>
                      <a:pt x="132314" y="2548107"/>
                      <a:pt x="118656" y="2546400"/>
                    </a:cubicBezTo>
                    <a:cubicBezTo>
                      <a:pt x="144265" y="2597619"/>
                      <a:pt x="200605" y="2631764"/>
                      <a:pt x="260359" y="2623228"/>
                    </a:cubicBezTo>
                    <a:lnTo>
                      <a:pt x="349138" y="2611277"/>
                    </a:lnTo>
                    <a:cubicBezTo>
                      <a:pt x="425965" y="2601033"/>
                      <a:pt x="480598" y="2529328"/>
                      <a:pt x="468647" y="2452500"/>
                    </a:cubicBezTo>
                    <a:lnTo>
                      <a:pt x="344016" y="1612521"/>
                    </a:lnTo>
                    <a:close/>
                  </a:path>
                </a:pathLst>
              </a:custGeom>
              <a:solidFill>
                <a:srgbClr val="FFAB03">
                  <a:alpha val="100000"/>
                </a:srgbClr>
              </a:solidFill>
              <a:ln>
                <a:prstDash val="solid"/>
                <a:headEnd type="none"/>
                <a:tailEnd type="none"/>
              </a:ln>
            </p:spPr>
          </p:sp>
          <p:sp>
            <p:nvSpPr>
              <p:cNvPr id="111" name="AutoShape 111"/>
              <p:cNvSpPr/>
              <p:nvPr/>
            </p:nvSpPr>
            <p:spPr>
              <a:xfrm>
                <a:off x="7227692" y="3163360"/>
                <a:ext cx="358528" cy="2612130"/>
              </a:xfrm>
              <a:custGeom>
                <a:avLst/>
                <a:gdLst/>
                <a:ahLst/>
                <a:cxnLst/>
                <a:rect l="l" t="t" r="r" b="b"/>
                <a:pathLst>
                  <a:path w="358527" h="2612130">
                    <a:moveTo>
                      <a:pt x="317492" y="2537963"/>
                    </a:moveTo>
                    <a:lnTo>
                      <a:pt x="225299" y="1692862"/>
                    </a:lnTo>
                    <a:cubicBezTo>
                      <a:pt x="208226" y="1544329"/>
                      <a:pt x="203105" y="1395796"/>
                      <a:pt x="215055" y="1247263"/>
                    </a:cubicBezTo>
                    <a:cubicBezTo>
                      <a:pt x="220177" y="1175558"/>
                      <a:pt x="218470" y="1095316"/>
                      <a:pt x="208226" y="1011660"/>
                    </a:cubicBezTo>
                    <a:cubicBezTo>
                      <a:pt x="199690" y="948490"/>
                      <a:pt x="187739" y="888736"/>
                      <a:pt x="172374" y="834103"/>
                    </a:cubicBezTo>
                    <a:cubicBezTo>
                      <a:pt x="133106" y="697521"/>
                      <a:pt x="102375" y="559232"/>
                      <a:pt x="87010" y="419235"/>
                    </a:cubicBezTo>
                    <a:lnTo>
                      <a:pt x="63108" y="202411"/>
                    </a:lnTo>
                    <a:cubicBezTo>
                      <a:pt x="54571" y="122169"/>
                      <a:pt x="114326" y="50464"/>
                      <a:pt x="197983" y="48757"/>
                    </a:cubicBezTo>
                    <a:cubicBezTo>
                      <a:pt x="218470" y="48757"/>
                      <a:pt x="237250" y="52171"/>
                      <a:pt x="254323" y="60708"/>
                    </a:cubicBezTo>
                    <a:cubicBezTo>
                      <a:pt x="228714" y="31684"/>
                      <a:pt x="191153" y="11197"/>
                      <a:pt x="148472" y="12904"/>
                    </a:cubicBezTo>
                    <a:cubicBezTo>
                      <a:pt x="66523" y="14611"/>
                      <a:pt x="5061" y="86317"/>
                      <a:pt x="13597" y="166559"/>
                    </a:cubicBezTo>
                    <a:lnTo>
                      <a:pt x="37499" y="383383"/>
                    </a:lnTo>
                    <a:cubicBezTo>
                      <a:pt x="52864" y="523379"/>
                      <a:pt x="83595" y="663375"/>
                      <a:pt x="122862" y="798250"/>
                    </a:cubicBezTo>
                    <a:cubicBezTo>
                      <a:pt x="138228" y="852883"/>
                      <a:pt x="151886" y="912638"/>
                      <a:pt x="158715" y="975807"/>
                    </a:cubicBezTo>
                    <a:cubicBezTo>
                      <a:pt x="168959" y="1059463"/>
                      <a:pt x="172374" y="1139705"/>
                      <a:pt x="165544" y="1211411"/>
                    </a:cubicBezTo>
                    <a:cubicBezTo>
                      <a:pt x="153593" y="1359944"/>
                      <a:pt x="160423" y="1508476"/>
                      <a:pt x="175788" y="1657009"/>
                    </a:cubicBezTo>
                    <a:lnTo>
                      <a:pt x="267981" y="2502110"/>
                    </a:lnTo>
                    <a:cubicBezTo>
                      <a:pt x="273103" y="2553328"/>
                      <a:pt x="305541" y="2594303"/>
                      <a:pt x="349930" y="2613083"/>
                    </a:cubicBezTo>
                    <a:cubicBezTo>
                      <a:pt x="332857" y="2592596"/>
                      <a:pt x="320906" y="2566987"/>
                      <a:pt x="317492" y="2537963"/>
                    </a:cubicBezTo>
                    <a:close/>
                  </a:path>
                </a:pathLst>
              </a:custGeom>
              <a:solidFill>
                <a:srgbClr val="FFD345">
                  <a:alpha val="100000"/>
                </a:srgbClr>
              </a:solidFill>
              <a:ln>
                <a:prstDash val="solid"/>
                <a:headEnd type="none"/>
                <a:tailEnd type="none"/>
              </a:ln>
            </p:spPr>
          </p:sp>
          <p:sp>
            <p:nvSpPr>
              <p:cNvPr id="112" name="AutoShape 112"/>
              <p:cNvSpPr/>
              <p:nvPr/>
            </p:nvSpPr>
            <p:spPr>
              <a:xfrm>
                <a:off x="7445309" y="5244627"/>
                <a:ext cx="426819" cy="546328"/>
              </a:xfrm>
              <a:custGeom>
                <a:avLst/>
                <a:gdLst/>
                <a:ahLst/>
                <a:cxnLst/>
                <a:rect l="l" t="t" r="r" b="b"/>
                <a:pathLst>
                  <a:path w="426818" h="546327">
                    <a:moveTo>
                      <a:pt x="52072" y="420843"/>
                    </a:moveTo>
                    <a:cubicBezTo>
                      <a:pt x="60608" y="497670"/>
                      <a:pt x="130607" y="554011"/>
                      <a:pt x="207434" y="543767"/>
                    </a:cubicBezTo>
                    <a:lnTo>
                      <a:pt x="296212" y="531816"/>
                    </a:lnTo>
                    <a:cubicBezTo>
                      <a:pt x="373040" y="521572"/>
                      <a:pt x="427672" y="449867"/>
                      <a:pt x="415721" y="373040"/>
                    </a:cubicBezTo>
                    <a:lnTo>
                      <a:pt x="362796" y="12805"/>
                    </a:lnTo>
                    <a:lnTo>
                      <a:pt x="12805" y="58901"/>
                    </a:lnTo>
                    <a:lnTo>
                      <a:pt x="52072" y="420843"/>
                    </a:lnTo>
                    <a:close/>
                  </a:path>
                </a:pathLst>
              </a:custGeom>
              <a:solidFill>
                <a:srgbClr val="6A452B">
                  <a:alpha val="100000"/>
                </a:srgbClr>
              </a:solidFill>
              <a:ln>
                <a:prstDash val="solid"/>
                <a:headEnd type="none"/>
                <a:tailEnd type="none"/>
              </a:ln>
            </p:spPr>
          </p:sp>
          <p:sp>
            <p:nvSpPr>
              <p:cNvPr id="113" name="AutoShape 113"/>
              <p:cNvSpPr/>
              <p:nvPr/>
            </p:nvSpPr>
            <p:spPr>
              <a:xfrm>
                <a:off x="7498234" y="5246334"/>
                <a:ext cx="375600" cy="546328"/>
              </a:xfrm>
              <a:custGeom>
                <a:avLst/>
                <a:gdLst/>
                <a:ahLst/>
                <a:cxnLst/>
                <a:rect l="l" t="t" r="r" b="b"/>
                <a:pathLst>
                  <a:path w="375600" h="546327">
                    <a:moveTo>
                      <a:pt x="309870" y="12805"/>
                    </a:moveTo>
                    <a:lnTo>
                      <a:pt x="224507" y="23048"/>
                    </a:lnTo>
                    <a:lnTo>
                      <a:pt x="265481" y="297919"/>
                    </a:lnTo>
                    <a:cubicBezTo>
                      <a:pt x="277432" y="374747"/>
                      <a:pt x="222799" y="446452"/>
                      <a:pt x="145972" y="456696"/>
                    </a:cubicBezTo>
                    <a:lnTo>
                      <a:pt x="57194" y="468647"/>
                    </a:lnTo>
                    <a:cubicBezTo>
                      <a:pt x="41828" y="470354"/>
                      <a:pt x="26463" y="468647"/>
                      <a:pt x="12805" y="466939"/>
                    </a:cubicBezTo>
                    <a:cubicBezTo>
                      <a:pt x="38414" y="518158"/>
                      <a:pt x="94754" y="552303"/>
                      <a:pt x="154508" y="543767"/>
                    </a:cubicBezTo>
                    <a:lnTo>
                      <a:pt x="243287" y="531816"/>
                    </a:lnTo>
                    <a:cubicBezTo>
                      <a:pt x="320114" y="521572"/>
                      <a:pt x="374747" y="449867"/>
                      <a:pt x="362796" y="373039"/>
                    </a:cubicBezTo>
                    <a:lnTo>
                      <a:pt x="309870" y="12805"/>
                    </a:lnTo>
                    <a:close/>
                  </a:path>
                </a:pathLst>
              </a:custGeom>
              <a:solidFill>
                <a:srgbClr val="543622">
                  <a:alpha val="100000"/>
                </a:srgbClr>
              </a:solidFill>
              <a:ln>
                <a:prstDash val="solid"/>
                <a:headEnd type="none"/>
                <a:tailEnd type="none"/>
              </a:ln>
            </p:spPr>
          </p:sp>
          <p:sp>
            <p:nvSpPr>
              <p:cNvPr id="114" name="AutoShape 114"/>
              <p:cNvSpPr/>
              <p:nvPr/>
            </p:nvSpPr>
            <p:spPr>
              <a:xfrm>
                <a:off x="7445309" y="5246334"/>
                <a:ext cx="375600" cy="529255"/>
              </a:xfrm>
              <a:custGeom>
                <a:avLst/>
                <a:gdLst/>
                <a:ahLst/>
                <a:cxnLst/>
                <a:rect l="l" t="t" r="r" b="b"/>
                <a:pathLst>
                  <a:path w="375600" h="529255">
                    <a:moveTo>
                      <a:pt x="99876" y="454989"/>
                    </a:moveTo>
                    <a:lnTo>
                      <a:pt x="60608" y="93046"/>
                    </a:lnTo>
                    <a:lnTo>
                      <a:pt x="369625" y="53779"/>
                    </a:lnTo>
                    <a:lnTo>
                      <a:pt x="362796" y="12805"/>
                    </a:lnTo>
                    <a:lnTo>
                      <a:pt x="12805" y="58901"/>
                    </a:lnTo>
                    <a:lnTo>
                      <a:pt x="52072" y="420843"/>
                    </a:lnTo>
                    <a:cubicBezTo>
                      <a:pt x="57194" y="472061"/>
                      <a:pt x="89632" y="513036"/>
                      <a:pt x="134021" y="531816"/>
                    </a:cubicBezTo>
                    <a:cubicBezTo>
                      <a:pt x="115241" y="509622"/>
                      <a:pt x="103290" y="484012"/>
                      <a:pt x="99876" y="454989"/>
                    </a:cubicBezTo>
                    <a:close/>
                  </a:path>
                </a:pathLst>
              </a:custGeom>
              <a:solidFill>
                <a:srgbClr val="7F5639">
                  <a:alpha val="100000"/>
                </a:srgbClr>
              </a:solidFill>
              <a:ln>
                <a:prstDash val="solid"/>
                <a:headEnd type="none"/>
                <a:tailEnd type="none"/>
              </a:ln>
            </p:spPr>
          </p:sp>
          <p:sp>
            <p:nvSpPr>
              <p:cNvPr id="115" name="AutoShape 115"/>
              <p:cNvSpPr/>
              <p:nvPr/>
            </p:nvSpPr>
            <p:spPr>
              <a:xfrm>
                <a:off x="6634353" y="2862793"/>
                <a:ext cx="290237" cy="478037"/>
              </a:xfrm>
              <a:custGeom>
                <a:avLst/>
                <a:gdLst/>
                <a:ahLst/>
                <a:cxnLst/>
                <a:rect l="l" t="t" r="r" b="b"/>
                <a:pathLst>
                  <a:path w="290236" h="478036">
                    <a:moveTo>
                      <a:pt x="258652" y="441516"/>
                    </a:moveTo>
                    <a:lnTo>
                      <a:pt x="67437" y="465418"/>
                    </a:lnTo>
                    <a:lnTo>
                      <a:pt x="12805" y="36892"/>
                    </a:lnTo>
                    <a:lnTo>
                      <a:pt x="202312" y="12990"/>
                    </a:lnTo>
                    <a:cubicBezTo>
                      <a:pt x="217678" y="11283"/>
                      <a:pt x="231336" y="21526"/>
                      <a:pt x="234750" y="36892"/>
                    </a:cubicBezTo>
                    <a:lnTo>
                      <a:pt x="282554" y="409078"/>
                    </a:lnTo>
                    <a:cubicBezTo>
                      <a:pt x="284261" y="426150"/>
                      <a:pt x="274018" y="439809"/>
                      <a:pt x="258652" y="441516"/>
                    </a:cubicBezTo>
                    <a:close/>
                  </a:path>
                </a:pathLst>
              </a:custGeom>
              <a:solidFill>
                <a:srgbClr val="C3C6CB">
                  <a:alpha val="100000"/>
                </a:srgbClr>
              </a:solidFill>
              <a:ln>
                <a:prstDash val="solid"/>
                <a:headEnd type="none"/>
                <a:tailEnd type="none"/>
              </a:ln>
            </p:spPr>
          </p:sp>
          <p:sp>
            <p:nvSpPr>
              <p:cNvPr id="116" name="AutoShape 116"/>
              <p:cNvSpPr/>
              <p:nvPr/>
            </p:nvSpPr>
            <p:spPr>
              <a:xfrm>
                <a:off x="6634353" y="2865993"/>
                <a:ext cx="239018" cy="102436"/>
              </a:xfrm>
              <a:custGeom>
                <a:avLst/>
                <a:gdLst/>
                <a:ahLst/>
                <a:cxnLst/>
                <a:rect l="l" t="t" r="r" b="b"/>
                <a:pathLst>
                  <a:path w="239018" h="102436">
                    <a:moveTo>
                      <a:pt x="181825" y="13205"/>
                    </a:moveTo>
                    <a:lnTo>
                      <a:pt x="12805" y="35400"/>
                    </a:lnTo>
                    <a:lnTo>
                      <a:pt x="17926" y="76374"/>
                    </a:lnTo>
                    <a:lnTo>
                      <a:pt x="186947" y="54180"/>
                    </a:lnTo>
                    <a:cubicBezTo>
                      <a:pt x="214263" y="50765"/>
                      <a:pt x="238165" y="69545"/>
                      <a:pt x="241579" y="96861"/>
                    </a:cubicBezTo>
                    <a:lnTo>
                      <a:pt x="236458" y="55887"/>
                    </a:lnTo>
                    <a:cubicBezTo>
                      <a:pt x="233043" y="28570"/>
                      <a:pt x="209141" y="9790"/>
                      <a:pt x="181825" y="13205"/>
                    </a:cubicBezTo>
                    <a:close/>
                  </a:path>
                </a:pathLst>
              </a:custGeom>
              <a:solidFill>
                <a:srgbClr val="DBDCDD">
                  <a:alpha val="100000"/>
                </a:srgbClr>
              </a:solidFill>
              <a:ln>
                <a:prstDash val="solid"/>
                <a:headEnd type="none"/>
                <a:tailEnd type="none"/>
              </a:ln>
            </p:spPr>
          </p:sp>
          <p:sp>
            <p:nvSpPr>
              <p:cNvPr id="117" name="AutoShape 117"/>
              <p:cNvSpPr/>
              <p:nvPr/>
            </p:nvSpPr>
            <p:spPr>
              <a:xfrm>
                <a:off x="6682157" y="3173703"/>
                <a:ext cx="239018" cy="153655"/>
              </a:xfrm>
              <a:custGeom>
                <a:avLst/>
                <a:gdLst/>
                <a:ahLst/>
                <a:cxnLst/>
                <a:rect l="l" t="t" r="r" b="b"/>
                <a:pathLst>
                  <a:path w="239018" h="153654">
                    <a:moveTo>
                      <a:pt x="181825" y="67437"/>
                    </a:moveTo>
                    <a:lnTo>
                      <a:pt x="12805" y="89632"/>
                    </a:lnTo>
                    <a:lnTo>
                      <a:pt x="21341" y="154508"/>
                    </a:lnTo>
                    <a:lnTo>
                      <a:pt x="190361" y="132314"/>
                    </a:lnTo>
                    <a:cubicBezTo>
                      <a:pt x="217678" y="128899"/>
                      <a:pt x="236458" y="104997"/>
                      <a:pt x="233043" y="77681"/>
                    </a:cubicBezTo>
                    <a:lnTo>
                      <a:pt x="224507" y="12805"/>
                    </a:lnTo>
                    <a:cubicBezTo>
                      <a:pt x="226214" y="40121"/>
                      <a:pt x="207434" y="64023"/>
                      <a:pt x="181825" y="67437"/>
                    </a:cubicBezTo>
                    <a:close/>
                  </a:path>
                </a:pathLst>
              </a:custGeom>
              <a:solidFill>
                <a:srgbClr val="AEB1B5">
                  <a:alpha val="100000"/>
                </a:srgbClr>
              </a:solidFill>
              <a:ln>
                <a:prstDash val="solid"/>
                <a:headEnd type="none"/>
                <a:tailEnd type="none"/>
              </a:ln>
            </p:spPr>
          </p:sp>
          <p:sp>
            <p:nvSpPr>
              <p:cNvPr id="118" name="AutoShape 118"/>
              <p:cNvSpPr/>
              <p:nvPr/>
            </p:nvSpPr>
            <p:spPr>
              <a:xfrm>
                <a:off x="7199882" y="3082045"/>
                <a:ext cx="341455" cy="341455"/>
              </a:xfrm>
              <a:custGeom>
                <a:avLst/>
                <a:gdLst/>
                <a:ahLst/>
                <a:cxnLst/>
                <a:rect l="l" t="t" r="r" b="b"/>
                <a:pathLst>
                  <a:path w="341454" h="341454">
                    <a:moveTo>
                      <a:pt x="14339" y="50178"/>
                    </a:moveTo>
                    <a:lnTo>
                      <a:pt x="292036" y="14339"/>
                    </a:lnTo>
                    <a:lnTo>
                      <a:pt x="327875" y="292036"/>
                    </a:lnTo>
                    <a:lnTo>
                      <a:pt x="50178" y="327875"/>
                    </a:lnTo>
                    <a:close/>
                  </a:path>
                </a:pathLst>
              </a:custGeom>
              <a:solidFill>
                <a:srgbClr val="C3C6CB">
                  <a:alpha val="100000"/>
                </a:srgbClr>
              </a:solidFill>
              <a:ln>
                <a:prstDash val="solid"/>
                <a:headEnd type="none"/>
                <a:tailEnd type="none"/>
              </a:ln>
            </p:spPr>
          </p:sp>
          <p:sp>
            <p:nvSpPr>
              <p:cNvPr id="119" name="AutoShape 119"/>
              <p:cNvSpPr/>
              <p:nvPr/>
            </p:nvSpPr>
            <p:spPr>
              <a:xfrm>
                <a:off x="7200154" y="3083170"/>
                <a:ext cx="324382" cy="204873"/>
              </a:xfrm>
              <a:custGeom>
                <a:avLst/>
                <a:gdLst/>
                <a:ahLst/>
                <a:cxnLst/>
                <a:rect l="l" t="t" r="r" b="b"/>
                <a:pathLst>
                  <a:path w="324382" h="204872">
                    <a:moveTo>
                      <a:pt x="14339" y="50178"/>
                    </a:moveTo>
                    <a:lnTo>
                      <a:pt x="292036" y="14339"/>
                    </a:lnTo>
                    <a:lnTo>
                      <a:pt x="310611" y="158267"/>
                    </a:lnTo>
                    <a:lnTo>
                      <a:pt x="32914" y="194106"/>
                    </a:lnTo>
                    <a:close/>
                  </a:path>
                </a:pathLst>
              </a:custGeom>
              <a:solidFill>
                <a:srgbClr val="AEB1B5">
                  <a:alpha val="100000"/>
                </a:srgbClr>
              </a:solidFill>
              <a:ln>
                <a:prstDash val="solid"/>
                <a:headEnd type="none"/>
                <a:tailEnd type="none"/>
              </a:ln>
            </p:spPr>
          </p:sp>
          <p:sp>
            <p:nvSpPr>
              <p:cNvPr id="120" name="AutoShape 120"/>
              <p:cNvSpPr/>
              <p:nvPr/>
            </p:nvSpPr>
            <p:spPr>
              <a:xfrm>
                <a:off x="7199070" y="3111969"/>
                <a:ext cx="102436" cy="307309"/>
              </a:xfrm>
              <a:custGeom>
                <a:avLst/>
                <a:gdLst/>
                <a:ahLst/>
                <a:cxnLst/>
                <a:rect l="l" t="t" r="r" b="b"/>
                <a:pathLst>
                  <a:path w="102436" h="307309">
                    <a:moveTo>
                      <a:pt x="14339" y="21332"/>
                    </a:moveTo>
                    <a:lnTo>
                      <a:pt x="68523" y="14339"/>
                    </a:lnTo>
                    <a:lnTo>
                      <a:pt x="104363" y="292036"/>
                    </a:lnTo>
                    <a:lnTo>
                      <a:pt x="50178" y="299029"/>
                    </a:lnTo>
                    <a:close/>
                  </a:path>
                </a:pathLst>
              </a:custGeom>
              <a:solidFill>
                <a:srgbClr val="DBDCDD">
                  <a:alpha val="100000"/>
                </a:srgbClr>
              </a:solidFill>
              <a:ln>
                <a:prstDash val="solid"/>
                <a:headEnd type="none"/>
                <a:tailEnd type="none"/>
              </a:ln>
            </p:spPr>
          </p:sp>
          <p:sp>
            <p:nvSpPr>
              <p:cNvPr id="121" name="AutoShape 121"/>
              <p:cNvSpPr/>
              <p:nvPr/>
            </p:nvSpPr>
            <p:spPr>
              <a:xfrm>
                <a:off x="7392066" y="3082359"/>
                <a:ext cx="136582" cy="307309"/>
              </a:xfrm>
              <a:custGeom>
                <a:avLst/>
                <a:gdLst/>
                <a:ahLst/>
                <a:cxnLst/>
                <a:rect l="l" t="t" r="r" b="b"/>
                <a:pathLst>
                  <a:path w="136581" h="307309">
                    <a:moveTo>
                      <a:pt x="14338" y="25484"/>
                    </a:moveTo>
                    <a:lnTo>
                      <a:pt x="100696" y="14338"/>
                    </a:lnTo>
                    <a:lnTo>
                      <a:pt x="136535" y="292036"/>
                    </a:lnTo>
                    <a:lnTo>
                      <a:pt x="50178" y="303181"/>
                    </a:lnTo>
                    <a:close/>
                  </a:path>
                </a:pathLst>
              </a:custGeom>
              <a:solidFill>
                <a:srgbClr val="AEB1B5">
                  <a:alpha val="100000"/>
                </a:srgbClr>
              </a:solidFill>
              <a:ln>
                <a:prstDash val="solid"/>
                <a:headEnd type="none"/>
                <a:tailEnd type="none"/>
              </a:ln>
            </p:spPr>
          </p:sp>
          <p:sp>
            <p:nvSpPr>
              <p:cNvPr id="122" name="AutoShape 122"/>
              <p:cNvSpPr/>
              <p:nvPr/>
            </p:nvSpPr>
            <p:spPr>
              <a:xfrm>
                <a:off x="7182202" y="3250344"/>
                <a:ext cx="392673" cy="170727"/>
              </a:xfrm>
              <a:custGeom>
                <a:avLst/>
                <a:gdLst/>
                <a:ahLst/>
                <a:cxnLst/>
                <a:rect l="l" t="t" r="r" b="b"/>
                <a:pathLst>
                  <a:path w="392673" h="170727">
                    <a:moveTo>
                      <a:pt x="349324" y="12991"/>
                    </a:moveTo>
                    <a:lnTo>
                      <a:pt x="35185" y="53965"/>
                    </a:lnTo>
                    <a:cubicBezTo>
                      <a:pt x="21527" y="55673"/>
                      <a:pt x="11283" y="69331"/>
                      <a:pt x="12991" y="82989"/>
                    </a:cubicBezTo>
                    <a:lnTo>
                      <a:pt x="19820" y="141036"/>
                    </a:lnTo>
                    <a:cubicBezTo>
                      <a:pt x="21527" y="154695"/>
                      <a:pt x="35185" y="164938"/>
                      <a:pt x="48843" y="163231"/>
                    </a:cubicBezTo>
                    <a:lnTo>
                      <a:pt x="362982" y="122256"/>
                    </a:lnTo>
                    <a:cubicBezTo>
                      <a:pt x="376640" y="120549"/>
                      <a:pt x="386884" y="106891"/>
                      <a:pt x="385177" y="93233"/>
                    </a:cubicBezTo>
                    <a:lnTo>
                      <a:pt x="378347" y="35185"/>
                    </a:lnTo>
                    <a:cubicBezTo>
                      <a:pt x="376640" y="21527"/>
                      <a:pt x="362982" y="11283"/>
                      <a:pt x="349324" y="12991"/>
                    </a:cubicBezTo>
                    <a:close/>
                  </a:path>
                </a:pathLst>
              </a:custGeom>
              <a:solidFill>
                <a:srgbClr val="C3C6CB">
                  <a:alpha val="100000"/>
                </a:srgbClr>
              </a:solidFill>
              <a:ln>
                <a:prstDash val="solid"/>
                <a:headEnd type="none"/>
                <a:tailEnd type="none"/>
              </a:ln>
            </p:spPr>
          </p:sp>
          <p:sp>
            <p:nvSpPr>
              <p:cNvPr id="123" name="AutoShape 123"/>
              <p:cNvSpPr/>
              <p:nvPr/>
            </p:nvSpPr>
            <p:spPr>
              <a:xfrm>
                <a:off x="7187139" y="3281261"/>
                <a:ext cx="119509" cy="136582"/>
              </a:xfrm>
              <a:custGeom>
                <a:avLst/>
                <a:gdLst/>
                <a:ahLst/>
                <a:cxnLst/>
                <a:rect l="l" t="t" r="r" b="b"/>
                <a:pathLst>
                  <a:path w="119509" h="136581">
                    <a:moveTo>
                      <a:pt x="55857" y="74266"/>
                    </a:moveTo>
                    <a:cubicBezTo>
                      <a:pt x="52443" y="43536"/>
                      <a:pt x="72930" y="16219"/>
                      <a:pt x="103661" y="12805"/>
                    </a:cubicBezTo>
                    <a:lnTo>
                      <a:pt x="60979" y="17926"/>
                    </a:lnTo>
                    <a:cubicBezTo>
                      <a:pt x="30248" y="21341"/>
                      <a:pt x="9761" y="48657"/>
                      <a:pt x="13176" y="79388"/>
                    </a:cubicBezTo>
                    <a:cubicBezTo>
                      <a:pt x="16590" y="110119"/>
                      <a:pt x="43907" y="130607"/>
                      <a:pt x="74637" y="127192"/>
                    </a:cubicBezTo>
                    <a:lnTo>
                      <a:pt x="117319" y="122070"/>
                    </a:lnTo>
                    <a:cubicBezTo>
                      <a:pt x="86588" y="125485"/>
                      <a:pt x="59272" y="104997"/>
                      <a:pt x="55857" y="74266"/>
                    </a:cubicBezTo>
                    <a:close/>
                  </a:path>
                </a:pathLst>
              </a:custGeom>
              <a:solidFill>
                <a:srgbClr val="DBDCDD">
                  <a:alpha val="100000"/>
                </a:srgbClr>
              </a:solidFill>
              <a:ln>
                <a:prstDash val="solid"/>
                <a:headEnd type="none"/>
                <a:tailEnd type="none"/>
              </a:ln>
            </p:spPr>
          </p:sp>
          <p:sp>
            <p:nvSpPr>
              <p:cNvPr id="124" name="AutoShape 124"/>
              <p:cNvSpPr/>
              <p:nvPr/>
            </p:nvSpPr>
            <p:spPr>
              <a:xfrm>
                <a:off x="7404334" y="3253597"/>
                <a:ext cx="170727" cy="136582"/>
              </a:xfrm>
              <a:custGeom>
                <a:avLst/>
                <a:gdLst/>
                <a:ahLst/>
                <a:cxnLst/>
                <a:rect l="l" t="t" r="r" b="b"/>
                <a:pathLst>
                  <a:path w="170727" h="136581">
                    <a:moveTo>
                      <a:pt x="98168" y="13152"/>
                    </a:moveTo>
                    <a:lnTo>
                      <a:pt x="12805" y="23395"/>
                    </a:lnTo>
                    <a:cubicBezTo>
                      <a:pt x="43536" y="19981"/>
                      <a:pt x="70852" y="40468"/>
                      <a:pt x="74266" y="71199"/>
                    </a:cubicBezTo>
                    <a:cubicBezTo>
                      <a:pt x="77681" y="101930"/>
                      <a:pt x="57194" y="129246"/>
                      <a:pt x="26463" y="132661"/>
                    </a:cubicBezTo>
                    <a:lnTo>
                      <a:pt x="111827" y="122417"/>
                    </a:lnTo>
                    <a:cubicBezTo>
                      <a:pt x="142557" y="119003"/>
                      <a:pt x="163045" y="91686"/>
                      <a:pt x="159630" y="60955"/>
                    </a:cubicBezTo>
                    <a:cubicBezTo>
                      <a:pt x="156216" y="31932"/>
                      <a:pt x="128899" y="9737"/>
                      <a:pt x="98168" y="13152"/>
                    </a:cubicBezTo>
                    <a:close/>
                  </a:path>
                </a:pathLst>
              </a:custGeom>
              <a:solidFill>
                <a:srgbClr val="AEB1B5">
                  <a:alpha val="100000"/>
                </a:srgbClr>
              </a:solidFill>
              <a:ln>
                <a:prstDash val="solid"/>
                <a:headEnd type="none"/>
                <a:tailEnd type="none"/>
              </a:ln>
            </p:spPr>
          </p:sp>
          <p:sp>
            <p:nvSpPr>
              <p:cNvPr id="125" name="AutoShape 125"/>
              <p:cNvSpPr/>
              <p:nvPr/>
            </p:nvSpPr>
            <p:spPr>
              <a:xfrm>
                <a:off x="6994588" y="2835712"/>
                <a:ext cx="1007292" cy="443891"/>
              </a:xfrm>
              <a:custGeom>
                <a:avLst/>
                <a:gdLst/>
                <a:ahLst/>
                <a:cxnLst/>
                <a:rect l="l" t="t" r="r" b="b"/>
                <a:pathLst>
                  <a:path w="1007291" h="443891">
                    <a:moveTo>
                      <a:pt x="287676" y="14462"/>
                    </a:moveTo>
                    <a:lnTo>
                      <a:pt x="28170" y="19584"/>
                    </a:lnTo>
                    <a:cubicBezTo>
                      <a:pt x="19634" y="19584"/>
                      <a:pt x="12805" y="28121"/>
                      <a:pt x="12805" y="36657"/>
                    </a:cubicBezTo>
                    <a:lnTo>
                      <a:pt x="60608" y="412257"/>
                    </a:lnTo>
                    <a:cubicBezTo>
                      <a:pt x="64023" y="432745"/>
                      <a:pt x="81096" y="446403"/>
                      <a:pt x="101583" y="444695"/>
                    </a:cubicBezTo>
                    <a:lnTo>
                      <a:pt x="511329" y="391770"/>
                    </a:lnTo>
                    <a:cubicBezTo>
                      <a:pt x="485720" y="193726"/>
                      <a:pt x="863027" y="209092"/>
                      <a:pt x="974000" y="217628"/>
                    </a:cubicBezTo>
                    <a:cubicBezTo>
                      <a:pt x="991073" y="219335"/>
                      <a:pt x="1001316" y="202263"/>
                      <a:pt x="996195" y="186897"/>
                    </a:cubicBezTo>
                    <a:cubicBezTo>
                      <a:pt x="910831" y="-16269"/>
                      <a:pt x="287676" y="14462"/>
                      <a:pt x="287676" y="14462"/>
                    </a:cubicBezTo>
                    <a:close/>
                  </a:path>
                </a:pathLst>
              </a:custGeom>
              <a:solidFill>
                <a:srgbClr val="C3C6CB">
                  <a:alpha val="100000"/>
                </a:srgbClr>
              </a:solidFill>
              <a:ln>
                <a:prstDash val="solid"/>
                <a:headEnd type="none"/>
                <a:tailEnd type="none"/>
              </a:ln>
            </p:spPr>
          </p:sp>
          <p:sp>
            <p:nvSpPr>
              <p:cNvPr id="126" name="AutoShape 126"/>
              <p:cNvSpPr/>
              <p:nvPr/>
            </p:nvSpPr>
            <p:spPr>
              <a:xfrm>
                <a:off x="7038977" y="2929562"/>
                <a:ext cx="956074" cy="358528"/>
              </a:xfrm>
              <a:custGeom>
                <a:avLst/>
                <a:gdLst/>
                <a:ahLst/>
                <a:cxnLst/>
                <a:rect l="l" t="t" r="r" b="b"/>
                <a:pathLst>
                  <a:path w="956073" h="358527">
                    <a:moveTo>
                      <a:pt x="953513" y="91339"/>
                    </a:moveTo>
                    <a:cubicBezTo>
                      <a:pt x="939855" y="60608"/>
                      <a:pt x="912538" y="34999"/>
                      <a:pt x="878393" y="12805"/>
                    </a:cubicBezTo>
                    <a:cubicBezTo>
                      <a:pt x="881807" y="17926"/>
                      <a:pt x="883514" y="23048"/>
                      <a:pt x="886929" y="28170"/>
                    </a:cubicBezTo>
                    <a:cubicBezTo>
                      <a:pt x="893758" y="43535"/>
                      <a:pt x="881807" y="60608"/>
                      <a:pt x="864735" y="58901"/>
                    </a:cubicBezTo>
                    <a:cubicBezTo>
                      <a:pt x="753762" y="50365"/>
                      <a:pt x="376454" y="34999"/>
                      <a:pt x="402063" y="233043"/>
                    </a:cubicBezTo>
                    <a:lnTo>
                      <a:pt x="12805" y="282554"/>
                    </a:lnTo>
                    <a:lnTo>
                      <a:pt x="17926" y="316699"/>
                    </a:lnTo>
                    <a:cubicBezTo>
                      <a:pt x="21341" y="337187"/>
                      <a:pt x="38414" y="350845"/>
                      <a:pt x="58901" y="349138"/>
                    </a:cubicBezTo>
                    <a:lnTo>
                      <a:pt x="468647" y="296212"/>
                    </a:lnTo>
                    <a:cubicBezTo>
                      <a:pt x="443038" y="98168"/>
                      <a:pt x="820345" y="113534"/>
                      <a:pt x="931318" y="122070"/>
                    </a:cubicBezTo>
                    <a:cubicBezTo>
                      <a:pt x="948391" y="122070"/>
                      <a:pt x="960342" y="104997"/>
                      <a:pt x="953513" y="91339"/>
                    </a:cubicBezTo>
                    <a:close/>
                  </a:path>
                </a:pathLst>
              </a:custGeom>
              <a:solidFill>
                <a:srgbClr val="AEB1B5">
                  <a:alpha val="100000"/>
                </a:srgbClr>
              </a:solidFill>
              <a:ln>
                <a:prstDash val="solid"/>
                <a:headEnd type="none"/>
                <a:tailEnd type="none"/>
              </a:ln>
            </p:spPr>
          </p:sp>
          <p:sp>
            <p:nvSpPr>
              <p:cNvPr id="127" name="AutoShape 127"/>
              <p:cNvSpPr/>
              <p:nvPr/>
            </p:nvSpPr>
            <p:spPr>
              <a:xfrm>
                <a:off x="6996295" y="2833979"/>
                <a:ext cx="973146" cy="443891"/>
              </a:xfrm>
              <a:custGeom>
                <a:avLst/>
                <a:gdLst/>
                <a:ahLst/>
                <a:cxnLst/>
                <a:rect l="l" t="t" r="r" b="b"/>
                <a:pathLst>
                  <a:path w="973146" h="443891">
                    <a:moveTo>
                      <a:pt x="91339" y="436185"/>
                    </a:moveTo>
                    <a:lnTo>
                      <a:pt x="43535" y="60585"/>
                    </a:lnTo>
                    <a:cubicBezTo>
                      <a:pt x="41828" y="52048"/>
                      <a:pt x="48657" y="43512"/>
                      <a:pt x="58901" y="43512"/>
                    </a:cubicBezTo>
                    <a:lnTo>
                      <a:pt x="318407" y="38390"/>
                    </a:lnTo>
                    <a:cubicBezTo>
                      <a:pt x="318407" y="38390"/>
                      <a:pt x="775956" y="16196"/>
                      <a:pt x="962049" y="137412"/>
                    </a:cubicBezTo>
                    <a:cubicBezTo>
                      <a:pt x="804980" y="-11121"/>
                      <a:pt x="287676" y="14488"/>
                      <a:pt x="287676" y="14488"/>
                    </a:cubicBezTo>
                    <a:lnTo>
                      <a:pt x="28170" y="19610"/>
                    </a:lnTo>
                    <a:cubicBezTo>
                      <a:pt x="19634" y="19610"/>
                      <a:pt x="12805" y="28146"/>
                      <a:pt x="12805" y="36683"/>
                    </a:cubicBezTo>
                    <a:lnTo>
                      <a:pt x="60608" y="412283"/>
                    </a:lnTo>
                    <a:cubicBezTo>
                      <a:pt x="62316" y="429356"/>
                      <a:pt x="77681" y="443014"/>
                      <a:pt x="94754" y="443014"/>
                    </a:cubicBezTo>
                    <a:cubicBezTo>
                      <a:pt x="93046" y="441307"/>
                      <a:pt x="91339" y="439600"/>
                      <a:pt x="91339" y="436185"/>
                    </a:cubicBezTo>
                    <a:close/>
                  </a:path>
                </a:pathLst>
              </a:custGeom>
              <a:solidFill>
                <a:srgbClr val="DBDCDD">
                  <a:alpha val="100000"/>
                </a:srgbClr>
              </a:solidFill>
              <a:ln>
                <a:prstDash val="solid"/>
                <a:headEnd type="none"/>
                <a:tailEnd type="none"/>
              </a:ln>
            </p:spPr>
          </p:sp>
          <p:sp>
            <p:nvSpPr>
              <p:cNvPr id="128" name="AutoShape 128"/>
              <p:cNvSpPr/>
              <p:nvPr/>
            </p:nvSpPr>
            <p:spPr>
              <a:xfrm>
                <a:off x="8627715" y="3983424"/>
                <a:ext cx="290237" cy="1263383"/>
              </a:xfrm>
              <a:custGeom>
                <a:avLst/>
                <a:gdLst/>
                <a:ahLst/>
                <a:cxnLst/>
                <a:rect l="l" t="t" r="r" b="b"/>
                <a:pathLst>
                  <a:path w="290236" h="1263383">
                    <a:moveTo>
                      <a:pt x="13540" y="84037"/>
                    </a:moveTo>
                    <a:cubicBezTo>
                      <a:pt x="28905" y="184766"/>
                      <a:pt x="59636" y="275252"/>
                      <a:pt x="86952" y="364030"/>
                    </a:cubicBezTo>
                    <a:cubicBezTo>
                      <a:pt x="100611" y="408420"/>
                      <a:pt x="114269" y="451101"/>
                      <a:pt x="122805" y="492076"/>
                    </a:cubicBezTo>
                    <a:cubicBezTo>
                      <a:pt x="124512" y="502320"/>
                      <a:pt x="126220" y="512563"/>
                      <a:pt x="127927" y="522807"/>
                    </a:cubicBezTo>
                    <a:cubicBezTo>
                      <a:pt x="129634" y="533051"/>
                      <a:pt x="131341" y="541587"/>
                      <a:pt x="131341" y="553538"/>
                    </a:cubicBezTo>
                    <a:cubicBezTo>
                      <a:pt x="133049" y="575733"/>
                      <a:pt x="134756" y="597927"/>
                      <a:pt x="136463" y="620122"/>
                    </a:cubicBezTo>
                    <a:cubicBezTo>
                      <a:pt x="139878" y="708900"/>
                      <a:pt x="139878" y="801093"/>
                      <a:pt x="134756" y="889871"/>
                    </a:cubicBezTo>
                    <a:cubicBezTo>
                      <a:pt x="129634" y="980357"/>
                      <a:pt x="119391" y="1069135"/>
                      <a:pt x="102318" y="1156206"/>
                    </a:cubicBezTo>
                    <a:lnTo>
                      <a:pt x="102318" y="1156206"/>
                    </a:lnTo>
                    <a:cubicBezTo>
                      <a:pt x="93781" y="1202302"/>
                      <a:pt x="124512" y="1248399"/>
                      <a:pt x="170609" y="1256935"/>
                    </a:cubicBezTo>
                    <a:cubicBezTo>
                      <a:pt x="216705" y="1265471"/>
                      <a:pt x="262802" y="1234740"/>
                      <a:pt x="271338" y="1188644"/>
                    </a:cubicBezTo>
                    <a:cubicBezTo>
                      <a:pt x="271338" y="1186937"/>
                      <a:pt x="271338" y="1185230"/>
                      <a:pt x="271338" y="1185230"/>
                    </a:cubicBezTo>
                    <a:cubicBezTo>
                      <a:pt x="284996" y="1087915"/>
                      <a:pt x="291825" y="992307"/>
                      <a:pt x="293532" y="896700"/>
                    </a:cubicBezTo>
                    <a:cubicBezTo>
                      <a:pt x="295240" y="801093"/>
                      <a:pt x="291825" y="705485"/>
                      <a:pt x="283289" y="609878"/>
                    </a:cubicBezTo>
                    <a:cubicBezTo>
                      <a:pt x="281582" y="585976"/>
                      <a:pt x="278167" y="562074"/>
                      <a:pt x="274753" y="536465"/>
                    </a:cubicBezTo>
                    <a:cubicBezTo>
                      <a:pt x="273045" y="524514"/>
                      <a:pt x="271338" y="510856"/>
                      <a:pt x="267923" y="497198"/>
                    </a:cubicBezTo>
                    <a:cubicBezTo>
                      <a:pt x="264509" y="485247"/>
                      <a:pt x="262802" y="471589"/>
                      <a:pt x="259387" y="459638"/>
                    </a:cubicBezTo>
                    <a:cubicBezTo>
                      <a:pt x="245729" y="410127"/>
                      <a:pt x="230363" y="365738"/>
                      <a:pt x="214998" y="321348"/>
                    </a:cubicBezTo>
                    <a:cubicBezTo>
                      <a:pt x="182560" y="234278"/>
                      <a:pt x="150122" y="148914"/>
                      <a:pt x="134756" y="65257"/>
                    </a:cubicBezTo>
                    <a:lnTo>
                      <a:pt x="134756" y="63550"/>
                    </a:lnTo>
                    <a:cubicBezTo>
                      <a:pt x="127927" y="29405"/>
                      <a:pt x="95489" y="7210"/>
                      <a:pt x="63050" y="14039"/>
                    </a:cubicBezTo>
                    <a:cubicBezTo>
                      <a:pt x="30612" y="20868"/>
                      <a:pt x="8418" y="51599"/>
                      <a:pt x="13540" y="84037"/>
                    </a:cubicBezTo>
                    <a:close/>
                  </a:path>
                </a:pathLst>
              </a:custGeom>
              <a:solidFill>
                <a:srgbClr val="FFC000">
                  <a:alpha val="100000"/>
                </a:srgbClr>
              </a:solidFill>
              <a:ln>
                <a:prstDash val="solid"/>
                <a:headEnd type="none"/>
                <a:tailEnd type="none"/>
              </a:ln>
            </p:spPr>
          </p:sp>
          <p:sp>
            <p:nvSpPr>
              <p:cNvPr id="129" name="AutoShape 129"/>
              <p:cNvSpPr/>
              <p:nvPr/>
            </p:nvSpPr>
            <p:spPr>
              <a:xfrm>
                <a:off x="8684790" y="3982604"/>
                <a:ext cx="239018" cy="1263383"/>
              </a:xfrm>
              <a:custGeom>
                <a:avLst/>
                <a:gdLst/>
                <a:ahLst/>
                <a:cxnLst/>
                <a:rect l="l" t="t" r="r" b="b"/>
                <a:pathLst>
                  <a:path w="239018" h="1263383">
                    <a:moveTo>
                      <a:pt x="183532" y="1182634"/>
                    </a:moveTo>
                    <a:cubicBezTo>
                      <a:pt x="183532" y="1180927"/>
                      <a:pt x="183532" y="1179220"/>
                      <a:pt x="183532" y="1179220"/>
                    </a:cubicBezTo>
                    <a:cubicBezTo>
                      <a:pt x="197190" y="1081905"/>
                      <a:pt x="204019" y="986298"/>
                      <a:pt x="205727" y="890690"/>
                    </a:cubicBezTo>
                    <a:cubicBezTo>
                      <a:pt x="207434" y="795083"/>
                      <a:pt x="204019" y="699476"/>
                      <a:pt x="195483" y="603868"/>
                    </a:cubicBezTo>
                    <a:cubicBezTo>
                      <a:pt x="193776" y="579966"/>
                      <a:pt x="190361" y="556064"/>
                      <a:pt x="186947" y="530455"/>
                    </a:cubicBezTo>
                    <a:cubicBezTo>
                      <a:pt x="185239" y="518504"/>
                      <a:pt x="183532" y="504846"/>
                      <a:pt x="180118" y="491188"/>
                    </a:cubicBezTo>
                    <a:cubicBezTo>
                      <a:pt x="176703" y="479237"/>
                      <a:pt x="174996" y="465579"/>
                      <a:pt x="171581" y="453628"/>
                    </a:cubicBezTo>
                    <a:cubicBezTo>
                      <a:pt x="157923" y="404117"/>
                      <a:pt x="142557" y="359728"/>
                      <a:pt x="127192" y="315339"/>
                    </a:cubicBezTo>
                    <a:cubicBezTo>
                      <a:pt x="94754" y="228268"/>
                      <a:pt x="62315" y="142904"/>
                      <a:pt x="46950" y="59248"/>
                    </a:cubicBezTo>
                    <a:lnTo>
                      <a:pt x="46950" y="57540"/>
                    </a:lnTo>
                    <a:cubicBezTo>
                      <a:pt x="43536" y="37053"/>
                      <a:pt x="29877" y="21688"/>
                      <a:pt x="12805" y="13151"/>
                    </a:cubicBezTo>
                    <a:cubicBezTo>
                      <a:pt x="45243" y="9737"/>
                      <a:pt x="74266" y="31931"/>
                      <a:pt x="79388" y="62662"/>
                    </a:cubicBezTo>
                    <a:lnTo>
                      <a:pt x="79388" y="64370"/>
                    </a:lnTo>
                    <a:cubicBezTo>
                      <a:pt x="94754" y="148026"/>
                      <a:pt x="127192" y="231682"/>
                      <a:pt x="159630" y="320461"/>
                    </a:cubicBezTo>
                    <a:cubicBezTo>
                      <a:pt x="174996" y="364850"/>
                      <a:pt x="192068" y="409239"/>
                      <a:pt x="204019" y="458750"/>
                    </a:cubicBezTo>
                    <a:cubicBezTo>
                      <a:pt x="207434" y="470701"/>
                      <a:pt x="210848" y="484359"/>
                      <a:pt x="212556" y="496310"/>
                    </a:cubicBezTo>
                    <a:cubicBezTo>
                      <a:pt x="214263" y="508261"/>
                      <a:pt x="217678" y="523626"/>
                      <a:pt x="219385" y="535577"/>
                    </a:cubicBezTo>
                    <a:cubicBezTo>
                      <a:pt x="222799" y="559479"/>
                      <a:pt x="226214" y="583381"/>
                      <a:pt x="227921" y="608990"/>
                    </a:cubicBezTo>
                    <a:cubicBezTo>
                      <a:pt x="236457" y="704598"/>
                      <a:pt x="239872" y="800205"/>
                      <a:pt x="238165" y="895812"/>
                    </a:cubicBezTo>
                    <a:cubicBezTo>
                      <a:pt x="236457" y="991419"/>
                      <a:pt x="231336" y="1087027"/>
                      <a:pt x="215970" y="1184342"/>
                    </a:cubicBezTo>
                    <a:cubicBezTo>
                      <a:pt x="215970" y="1186049"/>
                      <a:pt x="215970" y="1187756"/>
                      <a:pt x="215970" y="1187756"/>
                    </a:cubicBezTo>
                    <a:cubicBezTo>
                      <a:pt x="207434" y="1233853"/>
                      <a:pt x="161337" y="1264583"/>
                      <a:pt x="115241" y="1256047"/>
                    </a:cubicBezTo>
                    <a:cubicBezTo>
                      <a:pt x="110119" y="1254340"/>
                      <a:pt x="104997" y="1254340"/>
                      <a:pt x="101583" y="1252633"/>
                    </a:cubicBezTo>
                    <a:cubicBezTo>
                      <a:pt x="140850" y="1250925"/>
                      <a:pt x="176703" y="1223609"/>
                      <a:pt x="183532" y="1182634"/>
                    </a:cubicBezTo>
                    <a:close/>
                  </a:path>
                </a:pathLst>
              </a:custGeom>
              <a:solidFill>
                <a:srgbClr val="FFD345">
                  <a:alpha val="100000"/>
                </a:srgbClr>
              </a:solidFill>
              <a:ln>
                <a:prstDash val="solid"/>
                <a:headEnd type="none"/>
                <a:tailEnd type="none"/>
              </a:ln>
            </p:spPr>
          </p:sp>
          <p:sp>
            <p:nvSpPr>
              <p:cNvPr id="130" name="AutoShape 130"/>
              <p:cNvSpPr/>
              <p:nvPr/>
            </p:nvSpPr>
            <p:spPr>
              <a:xfrm>
                <a:off x="8628920" y="3984658"/>
                <a:ext cx="256091" cy="1263383"/>
              </a:xfrm>
              <a:custGeom>
                <a:avLst/>
                <a:gdLst/>
                <a:ahLst/>
                <a:cxnLst/>
                <a:rect l="l" t="t" r="r" b="b"/>
                <a:pathLst>
                  <a:path w="256091" h="1263383">
                    <a:moveTo>
                      <a:pt x="61846" y="12805"/>
                    </a:moveTo>
                    <a:cubicBezTo>
                      <a:pt x="63553" y="12805"/>
                      <a:pt x="65260" y="12805"/>
                      <a:pt x="66968" y="12805"/>
                    </a:cubicBezTo>
                    <a:cubicBezTo>
                      <a:pt x="61846" y="23048"/>
                      <a:pt x="60139" y="36707"/>
                      <a:pt x="61846" y="48657"/>
                    </a:cubicBezTo>
                    <a:cubicBezTo>
                      <a:pt x="77211" y="149387"/>
                      <a:pt x="107942" y="239872"/>
                      <a:pt x="135259" y="328650"/>
                    </a:cubicBezTo>
                    <a:cubicBezTo>
                      <a:pt x="148917" y="373040"/>
                      <a:pt x="162575" y="415721"/>
                      <a:pt x="171111" y="456696"/>
                    </a:cubicBezTo>
                    <a:cubicBezTo>
                      <a:pt x="172819" y="466940"/>
                      <a:pt x="174526" y="477183"/>
                      <a:pt x="176233" y="487427"/>
                    </a:cubicBezTo>
                    <a:cubicBezTo>
                      <a:pt x="177940" y="497671"/>
                      <a:pt x="179648" y="506207"/>
                      <a:pt x="179648" y="518158"/>
                    </a:cubicBezTo>
                    <a:cubicBezTo>
                      <a:pt x="181355" y="540353"/>
                      <a:pt x="183062" y="562547"/>
                      <a:pt x="184770" y="584742"/>
                    </a:cubicBezTo>
                    <a:cubicBezTo>
                      <a:pt x="188184" y="673520"/>
                      <a:pt x="188184" y="765713"/>
                      <a:pt x="183062" y="854491"/>
                    </a:cubicBezTo>
                    <a:cubicBezTo>
                      <a:pt x="177940" y="944977"/>
                      <a:pt x="167697" y="1033755"/>
                      <a:pt x="150624" y="1120826"/>
                    </a:cubicBezTo>
                    <a:lnTo>
                      <a:pt x="150624" y="1120826"/>
                    </a:lnTo>
                    <a:cubicBezTo>
                      <a:pt x="142088" y="1166922"/>
                      <a:pt x="172819" y="1213019"/>
                      <a:pt x="218915" y="1221555"/>
                    </a:cubicBezTo>
                    <a:cubicBezTo>
                      <a:pt x="232573" y="1223262"/>
                      <a:pt x="246231" y="1223262"/>
                      <a:pt x="258182" y="1219848"/>
                    </a:cubicBezTo>
                    <a:cubicBezTo>
                      <a:pt x="239402" y="1247164"/>
                      <a:pt x="205257" y="1262530"/>
                      <a:pt x="171111" y="1255701"/>
                    </a:cubicBezTo>
                    <a:cubicBezTo>
                      <a:pt x="125015" y="1247164"/>
                      <a:pt x="94284" y="1201068"/>
                      <a:pt x="102820" y="1154971"/>
                    </a:cubicBezTo>
                    <a:lnTo>
                      <a:pt x="102820" y="1154971"/>
                    </a:lnTo>
                    <a:cubicBezTo>
                      <a:pt x="119893" y="1069608"/>
                      <a:pt x="128430" y="979122"/>
                      <a:pt x="135259" y="888637"/>
                    </a:cubicBezTo>
                    <a:cubicBezTo>
                      <a:pt x="140380" y="798151"/>
                      <a:pt x="142088" y="707665"/>
                      <a:pt x="136966" y="618887"/>
                    </a:cubicBezTo>
                    <a:cubicBezTo>
                      <a:pt x="135259" y="596692"/>
                      <a:pt x="133551" y="574498"/>
                      <a:pt x="131844" y="552303"/>
                    </a:cubicBezTo>
                    <a:cubicBezTo>
                      <a:pt x="130137" y="542060"/>
                      <a:pt x="130137" y="531816"/>
                      <a:pt x="128430" y="521572"/>
                    </a:cubicBezTo>
                    <a:cubicBezTo>
                      <a:pt x="126722" y="511329"/>
                      <a:pt x="125015" y="501085"/>
                      <a:pt x="123308" y="490841"/>
                    </a:cubicBezTo>
                    <a:cubicBezTo>
                      <a:pt x="114771" y="449867"/>
                      <a:pt x="101113" y="407185"/>
                      <a:pt x="87455" y="362796"/>
                    </a:cubicBezTo>
                    <a:cubicBezTo>
                      <a:pt x="60139" y="275725"/>
                      <a:pt x="27700" y="183532"/>
                      <a:pt x="14042" y="82803"/>
                    </a:cubicBezTo>
                    <a:cubicBezTo>
                      <a:pt x="7213" y="50365"/>
                      <a:pt x="29408" y="19634"/>
                      <a:pt x="61846" y="12805"/>
                    </a:cubicBezTo>
                    <a:close/>
                  </a:path>
                </a:pathLst>
              </a:custGeom>
              <a:solidFill>
                <a:srgbClr val="FFAB03">
                  <a:alpha val="100000"/>
                </a:srgbClr>
              </a:solidFill>
              <a:ln>
                <a:prstDash val="solid"/>
                <a:headEnd type="none"/>
                <a:tailEnd type="none"/>
              </a:ln>
            </p:spPr>
          </p:sp>
          <p:sp>
            <p:nvSpPr>
              <p:cNvPr id="131" name="AutoShape 131"/>
              <p:cNvSpPr/>
              <p:nvPr/>
            </p:nvSpPr>
            <p:spPr>
              <a:xfrm>
                <a:off x="8626396" y="3983424"/>
                <a:ext cx="204873" cy="273164"/>
              </a:xfrm>
              <a:custGeom>
                <a:avLst/>
                <a:gdLst/>
                <a:ahLst/>
                <a:cxnLst/>
                <a:rect l="l" t="t" r="r" b="b"/>
                <a:pathLst>
                  <a:path w="204872" h="273163">
                    <a:moveTo>
                      <a:pt x="64369" y="14039"/>
                    </a:moveTo>
                    <a:cubicBezTo>
                      <a:pt x="98514" y="7210"/>
                      <a:pt x="130953" y="29405"/>
                      <a:pt x="136075" y="63550"/>
                    </a:cubicBezTo>
                    <a:lnTo>
                      <a:pt x="136075" y="65257"/>
                    </a:lnTo>
                    <a:cubicBezTo>
                      <a:pt x="149733" y="131841"/>
                      <a:pt x="171927" y="200132"/>
                      <a:pt x="197536" y="270130"/>
                    </a:cubicBezTo>
                    <a:lnTo>
                      <a:pt x="50711" y="244521"/>
                    </a:lnTo>
                    <a:cubicBezTo>
                      <a:pt x="35345" y="193303"/>
                      <a:pt x="21687" y="140377"/>
                      <a:pt x="13151" y="84037"/>
                    </a:cubicBezTo>
                    <a:cubicBezTo>
                      <a:pt x="9736" y="51599"/>
                      <a:pt x="31931" y="20868"/>
                      <a:pt x="64369" y="14039"/>
                    </a:cubicBezTo>
                    <a:close/>
                  </a:path>
                </a:pathLst>
              </a:custGeom>
              <a:solidFill>
                <a:srgbClr val="C3C6CB">
                  <a:alpha val="100000"/>
                </a:srgbClr>
              </a:solidFill>
              <a:ln>
                <a:prstDash val="solid"/>
                <a:headEnd type="none"/>
                <a:tailEnd type="none"/>
              </a:ln>
            </p:spPr>
          </p:sp>
          <p:sp>
            <p:nvSpPr>
              <p:cNvPr id="132" name="AutoShape 132"/>
              <p:cNvSpPr/>
              <p:nvPr/>
            </p:nvSpPr>
            <p:spPr>
              <a:xfrm>
                <a:off x="8684790" y="3986019"/>
                <a:ext cx="153655" cy="273164"/>
              </a:xfrm>
              <a:custGeom>
                <a:avLst/>
                <a:gdLst/>
                <a:ahLst/>
                <a:cxnLst/>
                <a:rect l="l" t="t" r="r" b="b"/>
                <a:pathLst>
                  <a:path w="153654" h="273163">
                    <a:moveTo>
                      <a:pt x="46950" y="57540"/>
                    </a:moveTo>
                    <a:lnTo>
                      <a:pt x="46950" y="57540"/>
                    </a:lnTo>
                    <a:cubicBezTo>
                      <a:pt x="43536" y="37053"/>
                      <a:pt x="29877" y="19980"/>
                      <a:pt x="12805" y="13151"/>
                    </a:cubicBezTo>
                    <a:cubicBezTo>
                      <a:pt x="45243" y="9737"/>
                      <a:pt x="74266" y="31931"/>
                      <a:pt x="79388" y="62662"/>
                    </a:cubicBezTo>
                    <a:lnTo>
                      <a:pt x="79388" y="64369"/>
                    </a:lnTo>
                    <a:cubicBezTo>
                      <a:pt x="93046" y="130953"/>
                      <a:pt x="115241" y="199244"/>
                      <a:pt x="140850" y="269242"/>
                    </a:cubicBezTo>
                    <a:lnTo>
                      <a:pt x="108412" y="264121"/>
                    </a:lnTo>
                    <a:cubicBezTo>
                      <a:pt x="82803" y="192415"/>
                      <a:pt x="58901" y="124124"/>
                      <a:pt x="46950" y="57540"/>
                    </a:cubicBezTo>
                    <a:close/>
                  </a:path>
                </a:pathLst>
              </a:custGeom>
              <a:solidFill>
                <a:srgbClr val="DBDCDD">
                  <a:alpha val="100000"/>
                </a:srgbClr>
              </a:solidFill>
              <a:ln>
                <a:prstDash val="solid"/>
                <a:headEnd type="none"/>
                <a:tailEnd type="none"/>
              </a:ln>
            </p:spPr>
          </p:sp>
          <p:sp>
            <p:nvSpPr>
              <p:cNvPr id="133" name="AutoShape 133"/>
              <p:cNvSpPr/>
              <p:nvPr/>
            </p:nvSpPr>
            <p:spPr>
              <a:xfrm>
                <a:off x="8737715" y="4006853"/>
                <a:ext cx="17073" cy="17073"/>
              </a:xfrm>
              <a:custGeom>
                <a:avLst/>
                <a:gdLst/>
                <a:ahLst/>
                <a:cxnLst/>
                <a:rect l="l" t="t" r="r" b="b"/>
                <a:pathLst>
                  <a:path w="17072" h="17072">
                    <a:moveTo>
                      <a:pt x="12805" y="12805"/>
                    </a:moveTo>
                    <a:cubicBezTo>
                      <a:pt x="14512" y="14512"/>
                      <a:pt x="16219" y="16219"/>
                      <a:pt x="17926" y="17926"/>
                    </a:cubicBezTo>
                    <a:cubicBezTo>
                      <a:pt x="16219" y="16219"/>
                      <a:pt x="14512" y="14512"/>
                      <a:pt x="12805" y="12805"/>
                    </a:cubicBezTo>
                    <a:close/>
                  </a:path>
                </a:pathLst>
              </a:custGeom>
              <a:solidFill>
                <a:srgbClr val="AEB1B5">
                  <a:alpha val="100000"/>
                </a:srgbClr>
              </a:solidFill>
              <a:ln>
                <a:prstDash val="solid"/>
                <a:headEnd type="none"/>
                <a:tailEnd type="none"/>
              </a:ln>
            </p:spPr>
          </p:sp>
          <p:sp>
            <p:nvSpPr>
              <p:cNvPr id="134" name="AutoShape 134"/>
              <p:cNvSpPr/>
              <p:nvPr/>
            </p:nvSpPr>
            <p:spPr>
              <a:xfrm>
                <a:off x="8717228" y="3991487"/>
                <a:ext cx="34145" cy="17073"/>
              </a:xfrm>
              <a:custGeom>
                <a:avLst/>
                <a:gdLst/>
                <a:ahLst/>
                <a:cxnLst/>
                <a:rect l="l" t="t" r="r" b="b"/>
                <a:pathLst>
                  <a:path w="34145" h="17072">
                    <a:moveTo>
                      <a:pt x="21341" y="17926"/>
                    </a:moveTo>
                    <a:cubicBezTo>
                      <a:pt x="17926" y="16219"/>
                      <a:pt x="16219" y="14512"/>
                      <a:pt x="12805" y="12805"/>
                    </a:cubicBezTo>
                    <a:cubicBezTo>
                      <a:pt x="16219" y="12805"/>
                      <a:pt x="19634" y="16219"/>
                      <a:pt x="21341" y="17926"/>
                    </a:cubicBezTo>
                    <a:close/>
                  </a:path>
                </a:pathLst>
              </a:custGeom>
              <a:solidFill>
                <a:srgbClr val="AEB1B5">
                  <a:alpha val="100000"/>
                </a:srgbClr>
              </a:solidFill>
              <a:ln>
                <a:prstDash val="solid"/>
                <a:headEnd type="none"/>
                <a:tailEnd type="none"/>
              </a:ln>
            </p:spPr>
          </p:sp>
          <p:sp>
            <p:nvSpPr>
              <p:cNvPr id="135" name="AutoShape 135"/>
              <p:cNvSpPr/>
              <p:nvPr/>
            </p:nvSpPr>
            <p:spPr>
              <a:xfrm>
                <a:off x="8683083" y="3984018"/>
                <a:ext cx="51218" cy="17073"/>
              </a:xfrm>
              <a:custGeom>
                <a:avLst/>
                <a:gdLst/>
                <a:ahLst/>
                <a:cxnLst/>
                <a:rect l="l" t="t" r="r" b="b"/>
                <a:pathLst>
                  <a:path w="51218" h="17072">
                    <a:moveTo>
                      <a:pt x="12805" y="13445"/>
                    </a:moveTo>
                    <a:cubicBezTo>
                      <a:pt x="24755" y="11738"/>
                      <a:pt x="36707" y="13445"/>
                      <a:pt x="46950" y="18567"/>
                    </a:cubicBezTo>
                    <a:cubicBezTo>
                      <a:pt x="36707" y="15152"/>
                      <a:pt x="24755" y="11738"/>
                      <a:pt x="12805" y="13445"/>
                    </a:cubicBezTo>
                    <a:close/>
                  </a:path>
                </a:pathLst>
              </a:custGeom>
              <a:solidFill>
                <a:srgbClr val="AEB1B5">
                  <a:alpha val="100000"/>
                </a:srgbClr>
              </a:solidFill>
              <a:ln>
                <a:prstDash val="solid"/>
                <a:headEnd type="none"/>
                <a:tailEnd type="none"/>
              </a:ln>
            </p:spPr>
          </p:sp>
          <p:sp>
            <p:nvSpPr>
              <p:cNvPr id="136" name="AutoShape 136"/>
              <p:cNvSpPr/>
              <p:nvPr/>
            </p:nvSpPr>
            <p:spPr>
              <a:xfrm>
                <a:off x="8627715" y="3984658"/>
                <a:ext cx="119509" cy="256091"/>
              </a:xfrm>
              <a:custGeom>
                <a:avLst/>
                <a:gdLst/>
                <a:ahLst/>
                <a:cxnLst/>
                <a:rect l="l" t="t" r="r" b="b"/>
                <a:pathLst>
                  <a:path w="119509" h="256091">
                    <a:moveTo>
                      <a:pt x="63050" y="12805"/>
                    </a:moveTo>
                    <a:cubicBezTo>
                      <a:pt x="64758" y="12805"/>
                      <a:pt x="66465" y="12805"/>
                      <a:pt x="68172" y="12805"/>
                    </a:cubicBezTo>
                    <a:cubicBezTo>
                      <a:pt x="63050" y="23048"/>
                      <a:pt x="61343" y="36707"/>
                      <a:pt x="63050" y="48657"/>
                    </a:cubicBezTo>
                    <a:cubicBezTo>
                      <a:pt x="73294" y="122070"/>
                      <a:pt x="93781" y="188654"/>
                      <a:pt x="114269" y="255238"/>
                    </a:cubicBezTo>
                    <a:lnTo>
                      <a:pt x="51100" y="244994"/>
                    </a:lnTo>
                    <a:cubicBezTo>
                      <a:pt x="35734" y="193776"/>
                      <a:pt x="22076" y="140850"/>
                      <a:pt x="13540" y="84510"/>
                    </a:cubicBezTo>
                    <a:cubicBezTo>
                      <a:pt x="8418" y="50365"/>
                      <a:pt x="30612" y="19634"/>
                      <a:pt x="63050" y="12805"/>
                    </a:cubicBezTo>
                    <a:close/>
                  </a:path>
                </a:pathLst>
              </a:custGeom>
              <a:solidFill>
                <a:srgbClr val="AEB1B5">
                  <a:alpha val="100000"/>
                </a:srgbClr>
              </a:solidFill>
              <a:ln>
                <a:prstDash val="solid"/>
                <a:headEnd type="none"/>
                <a:tailEnd type="none"/>
              </a:ln>
            </p:spPr>
          </p:sp>
          <p:sp>
            <p:nvSpPr>
              <p:cNvPr id="137" name="AutoShape 137"/>
              <p:cNvSpPr/>
              <p:nvPr/>
            </p:nvSpPr>
            <p:spPr>
              <a:xfrm>
                <a:off x="8727472" y="3996609"/>
                <a:ext cx="17073" cy="17073"/>
              </a:xfrm>
              <a:custGeom>
                <a:avLst/>
                <a:gdLst/>
                <a:ahLst/>
                <a:cxnLst/>
                <a:rect l="l" t="t" r="r" b="b"/>
                <a:pathLst>
                  <a:path w="17072" h="17072">
                    <a:moveTo>
                      <a:pt x="19634" y="19634"/>
                    </a:moveTo>
                    <a:cubicBezTo>
                      <a:pt x="17926" y="17926"/>
                      <a:pt x="14512" y="16219"/>
                      <a:pt x="12805" y="12805"/>
                    </a:cubicBezTo>
                    <a:cubicBezTo>
                      <a:pt x="16219" y="16219"/>
                      <a:pt x="17926" y="17926"/>
                      <a:pt x="19634" y="19634"/>
                    </a:cubicBezTo>
                    <a:close/>
                  </a:path>
                </a:pathLst>
              </a:custGeom>
              <a:solidFill>
                <a:srgbClr val="AEB1B5">
                  <a:alpha val="100000"/>
                </a:srgbClr>
              </a:solidFill>
              <a:ln>
                <a:prstDash val="solid"/>
                <a:headEnd type="none"/>
                <a:tailEnd type="none"/>
              </a:ln>
            </p:spPr>
          </p:sp>
          <p:sp>
            <p:nvSpPr>
              <p:cNvPr id="138" name="AutoShape 138"/>
              <p:cNvSpPr/>
              <p:nvPr/>
            </p:nvSpPr>
            <p:spPr>
              <a:xfrm>
                <a:off x="8746252" y="4017096"/>
                <a:ext cx="17073" cy="17073"/>
              </a:xfrm>
              <a:custGeom>
                <a:avLst/>
                <a:gdLst/>
                <a:ahLst/>
                <a:cxnLst/>
                <a:rect l="l" t="t" r="r" b="b"/>
                <a:pathLst>
                  <a:path w="17072" h="17072">
                    <a:moveTo>
                      <a:pt x="14512" y="17926"/>
                    </a:moveTo>
                    <a:cubicBezTo>
                      <a:pt x="14512" y="16219"/>
                      <a:pt x="12805" y="14512"/>
                      <a:pt x="12805" y="12805"/>
                    </a:cubicBezTo>
                    <a:cubicBezTo>
                      <a:pt x="12805" y="16219"/>
                      <a:pt x="12805" y="16219"/>
                      <a:pt x="14512" y="17926"/>
                    </a:cubicBezTo>
                    <a:close/>
                  </a:path>
                </a:pathLst>
              </a:custGeom>
              <a:solidFill>
                <a:srgbClr val="AEB1B5">
                  <a:alpha val="100000"/>
                </a:srgbClr>
              </a:solidFill>
              <a:ln>
                <a:prstDash val="solid"/>
                <a:headEnd type="none"/>
                <a:tailEnd type="none"/>
              </a:ln>
            </p:spPr>
          </p:sp>
          <p:sp>
            <p:nvSpPr>
              <p:cNvPr id="139" name="AutoShape 139"/>
              <p:cNvSpPr/>
              <p:nvPr/>
            </p:nvSpPr>
            <p:spPr>
              <a:xfrm>
                <a:off x="8627715" y="3983424"/>
                <a:ext cx="153655" cy="221946"/>
              </a:xfrm>
              <a:custGeom>
                <a:avLst/>
                <a:gdLst/>
                <a:ahLst/>
                <a:cxnLst/>
                <a:rect l="l" t="t" r="r" b="b"/>
                <a:pathLst>
                  <a:path w="153654" h="221945">
                    <a:moveTo>
                      <a:pt x="63050" y="14039"/>
                    </a:moveTo>
                    <a:cubicBezTo>
                      <a:pt x="97196" y="7210"/>
                      <a:pt x="129634" y="29405"/>
                      <a:pt x="134756" y="63550"/>
                    </a:cubicBezTo>
                    <a:lnTo>
                      <a:pt x="134756" y="65257"/>
                    </a:lnTo>
                    <a:cubicBezTo>
                      <a:pt x="139878" y="87452"/>
                      <a:pt x="145000" y="111354"/>
                      <a:pt x="151829" y="135256"/>
                    </a:cubicBezTo>
                    <a:cubicBezTo>
                      <a:pt x="129634" y="179645"/>
                      <a:pt x="88660" y="210376"/>
                      <a:pt x="42563" y="218912"/>
                    </a:cubicBezTo>
                    <a:cubicBezTo>
                      <a:pt x="30612" y="176230"/>
                      <a:pt x="20369" y="131841"/>
                      <a:pt x="13540" y="85744"/>
                    </a:cubicBezTo>
                    <a:cubicBezTo>
                      <a:pt x="8418" y="51599"/>
                      <a:pt x="30612" y="20868"/>
                      <a:pt x="63050" y="14039"/>
                    </a:cubicBezTo>
                    <a:close/>
                  </a:path>
                </a:pathLst>
              </a:custGeom>
              <a:solidFill>
                <a:srgbClr val="AEB1B5">
                  <a:alpha val="100000"/>
                </a:srgbClr>
              </a:solidFill>
              <a:ln>
                <a:prstDash val="solid"/>
                <a:headEnd type="none"/>
                <a:tailEnd type="none"/>
              </a:ln>
            </p:spPr>
          </p:sp>
          <p:sp>
            <p:nvSpPr>
              <p:cNvPr id="140" name="AutoShape 140"/>
              <p:cNvSpPr/>
              <p:nvPr/>
            </p:nvSpPr>
            <p:spPr>
              <a:xfrm>
                <a:off x="8717511" y="5027803"/>
                <a:ext cx="204873" cy="221946"/>
              </a:xfrm>
              <a:custGeom>
                <a:avLst/>
                <a:gdLst/>
                <a:ahLst/>
                <a:cxnLst/>
                <a:rect l="l" t="t" r="r" b="b"/>
                <a:pathLst>
                  <a:path w="204872" h="221945">
                    <a:moveTo>
                      <a:pt x="195200" y="41828"/>
                    </a:moveTo>
                    <a:cubicBezTo>
                      <a:pt x="191785" y="74266"/>
                      <a:pt x="188371" y="106705"/>
                      <a:pt x="183249" y="139143"/>
                    </a:cubicBezTo>
                    <a:cubicBezTo>
                      <a:pt x="183249" y="140850"/>
                      <a:pt x="183249" y="142557"/>
                      <a:pt x="183249" y="142557"/>
                    </a:cubicBezTo>
                    <a:cubicBezTo>
                      <a:pt x="174712" y="188654"/>
                      <a:pt x="128616" y="219385"/>
                      <a:pt x="82520" y="210848"/>
                    </a:cubicBezTo>
                    <a:cubicBezTo>
                      <a:pt x="36423" y="202312"/>
                      <a:pt x="5692" y="156216"/>
                      <a:pt x="14229" y="110119"/>
                    </a:cubicBezTo>
                    <a:lnTo>
                      <a:pt x="14229" y="110119"/>
                    </a:lnTo>
                    <a:cubicBezTo>
                      <a:pt x="21058" y="77681"/>
                      <a:pt x="24472" y="45243"/>
                      <a:pt x="29594" y="12805"/>
                    </a:cubicBezTo>
                    <a:lnTo>
                      <a:pt x="195200" y="41828"/>
                    </a:lnTo>
                    <a:close/>
                  </a:path>
                </a:pathLst>
              </a:custGeom>
              <a:solidFill>
                <a:srgbClr val="6A452B">
                  <a:alpha val="100000"/>
                </a:srgbClr>
              </a:solidFill>
              <a:ln>
                <a:prstDash val="solid"/>
                <a:headEnd type="none"/>
                <a:tailEnd type="none"/>
              </a:ln>
            </p:spPr>
          </p:sp>
          <p:sp>
            <p:nvSpPr>
              <p:cNvPr id="141" name="AutoShape 141"/>
              <p:cNvSpPr/>
              <p:nvPr/>
            </p:nvSpPr>
            <p:spPr>
              <a:xfrm>
                <a:off x="8882834" y="5157556"/>
                <a:ext cx="17073" cy="34145"/>
              </a:xfrm>
              <a:custGeom>
                <a:avLst/>
                <a:gdLst/>
                <a:ahLst/>
                <a:cxnLst/>
                <a:rect l="l" t="t" r="r" b="b"/>
                <a:pathLst>
                  <a:path w="17072" h="34145">
                    <a:moveTo>
                      <a:pt x="17926" y="12805"/>
                    </a:moveTo>
                    <a:cubicBezTo>
                      <a:pt x="16219" y="17926"/>
                      <a:pt x="14512" y="24756"/>
                      <a:pt x="12805" y="29877"/>
                    </a:cubicBezTo>
                    <a:cubicBezTo>
                      <a:pt x="16219" y="24756"/>
                      <a:pt x="17926" y="19634"/>
                      <a:pt x="17926" y="12805"/>
                    </a:cubicBezTo>
                    <a:close/>
                  </a:path>
                </a:pathLst>
              </a:custGeom>
              <a:solidFill>
                <a:srgbClr val="543622">
                  <a:alpha val="100000"/>
                </a:srgbClr>
              </a:solidFill>
              <a:ln>
                <a:prstDash val="solid"/>
                <a:headEnd type="none"/>
                <a:tailEnd type="none"/>
              </a:ln>
            </p:spPr>
          </p:sp>
          <p:sp>
            <p:nvSpPr>
              <p:cNvPr id="142" name="AutoShape 142"/>
              <p:cNvSpPr/>
              <p:nvPr/>
            </p:nvSpPr>
            <p:spPr>
              <a:xfrm>
                <a:off x="8719218" y="5027803"/>
                <a:ext cx="187800" cy="221946"/>
              </a:xfrm>
              <a:custGeom>
                <a:avLst/>
                <a:gdLst/>
                <a:ahLst/>
                <a:cxnLst/>
                <a:rect l="l" t="t" r="r" b="b"/>
                <a:pathLst>
                  <a:path w="187800" h="221945">
                    <a:moveTo>
                      <a:pt x="27887" y="12805"/>
                    </a:moveTo>
                    <a:lnTo>
                      <a:pt x="70569" y="19634"/>
                    </a:lnTo>
                    <a:cubicBezTo>
                      <a:pt x="67154" y="38414"/>
                      <a:pt x="65447" y="57194"/>
                      <a:pt x="62032" y="74266"/>
                    </a:cubicBezTo>
                    <a:lnTo>
                      <a:pt x="62032" y="74266"/>
                    </a:lnTo>
                    <a:cubicBezTo>
                      <a:pt x="53496" y="120363"/>
                      <a:pt x="84227" y="166459"/>
                      <a:pt x="130323" y="174996"/>
                    </a:cubicBezTo>
                    <a:cubicBezTo>
                      <a:pt x="143982" y="176703"/>
                      <a:pt x="157640" y="176703"/>
                      <a:pt x="169591" y="173288"/>
                    </a:cubicBezTo>
                    <a:cubicBezTo>
                      <a:pt x="173005" y="168166"/>
                      <a:pt x="174713" y="163045"/>
                      <a:pt x="178127" y="157923"/>
                    </a:cubicBezTo>
                    <a:cubicBezTo>
                      <a:pt x="162762" y="195483"/>
                      <a:pt x="123494" y="217678"/>
                      <a:pt x="82520" y="209141"/>
                    </a:cubicBezTo>
                    <a:cubicBezTo>
                      <a:pt x="36423" y="200605"/>
                      <a:pt x="5692" y="154508"/>
                      <a:pt x="14229" y="108412"/>
                    </a:cubicBezTo>
                    <a:lnTo>
                      <a:pt x="14229" y="108412"/>
                    </a:lnTo>
                    <a:cubicBezTo>
                      <a:pt x="19351" y="77681"/>
                      <a:pt x="24472" y="45243"/>
                      <a:pt x="27887" y="12805"/>
                    </a:cubicBezTo>
                    <a:close/>
                  </a:path>
                </a:pathLst>
              </a:custGeom>
              <a:solidFill>
                <a:srgbClr val="543622">
                  <a:alpha val="100000"/>
                </a:srgbClr>
              </a:solidFill>
              <a:ln>
                <a:prstDash val="solid"/>
                <a:headEnd type="none"/>
                <a:tailEnd type="none"/>
              </a:ln>
            </p:spPr>
          </p:sp>
          <p:sp>
            <p:nvSpPr>
              <p:cNvPr id="143" name="AutoShape 143"/>
              <p:cNvSpPr/>
              <p:nvPr/>
            </p:nvSpPr>
            <p:spPr>
              <a:xfrm>
                <a:off x="8775276" y="5051705"/>
                <a:ext cx="136582" cy="187800"/>
              </a:xfrm>
              <a:custGeom>
                <a:avLst/>
                <a:gdLst/>
                <a:ahLst/>
                <a:cxnLst/>
                <a:rect l="l" t="t" r="r" b="b"/>
                <a:pathLst>
                  <a:path w="136581" h="187800">
                    <a:moveTo>
                      <a:pt x="94754" y="113534"/>
                    </a:moveTo>
                    <a:cubicBezTo>
                      <a:pt x="94754" y="111827"/>
                      <a:pt x="94754" y="110119"/>
                      <a:pt x="94754" y="110119"/>
                    </a:cubicBezTo>
                    <a:cubicBezTo>
                      <a:pt x="99875" y="77681"/>
                      <a:pt x="103290" y="45243"/>
                      <a:pt x="106705" y="12805"/>
                    </a:cubicBezTo>
                    <a:lnTo>
                      <a:pt x="139143" y="17926"/>
                    </a:lnTo>
                    <a:cubicBezTo>
                      <a:pt x="135728" y="50365"/>
                      <a:pt x="132314" y="82803"/>
                      <a:pt x="127192" y="115241"/>
                    </a:cubicBezTo>
                    <a:cubicBezTo>
                      <a:pt x="127192" y="116948"/>
                      <a:pt x="127192" y="118656"/>
                      <a:pt x="127192" y="118656"/>
                    </a:cubicBezTo>
                    <a:cubicBezTo>
                      <a:pt x="118656" y="164752"/>
                      <a:pt x="72559" y="195483"/>
                      <a:pt x="26463" y="186947"/>
                    </a:cubicBezTo>
                    <a:cubicBezTo>
                      <a:pt x="21341" y="185239"/>
                      <a:pt x="17926" y="185239"/>
                      <a:pt x="12805" y="183532"/>
                    </a:cubicBezTo>
                    <a:cubicBezTo>
                      <a:pt x="52072" y="181825"/>
                      <a:pt x="86217" y="154508"/>
                      <a:pt x="94754" y="113534"/>
                    </a:cubicBezTo>
                    <a:close/>
                  </a:path>
                </a:pathLst>
              </a:custGeom>
              <a:solidFill>
                <a:srgbClr val="7F5639">
                  <a:alpha val="100000"/>
                </a:srgbClr>
              </a:solidFill>
              <a:ln>
                <a:prstDash val="solid"/>
                <a:headEnd type="none"/>
                <a:tailEnd type="none"/>
              </a:ln>
            </p:spPr>
          </p:sp>
          <p:sp>
            <p:nvSpPr>
              <p:cNvPr id="144" name="AutoShape 144"/>
              <p:cNvSpPr/>
              <p:nvPr/>
            </p:nvSpPr>
            <p:spPr>
              <a:xfrm>
                <a:off x="7498234" y="5961636"/>
                <a:ext cx="870710" cy="290237"/>
              </a:xfrm>
              <a:custGeom>
                <a:avLst/>
                <a:gdLst/>
                <a:ahLst/>
                <a:cxnLst/>
                <a:rect l="l" t="t" r="r" b="b"/>
                <a:pathLst>
                  <a:path w="870709" h="290236">
                    <a:moveTo>
                      <a:pt x="857905" y="251869"/>
                    </a:moveTo>
                    <a:lnTo>
                      <a:pt x="857905" y="43581"/>
                    </a:lnTo>
                    <a:cubicBezTo>
                      <a:pt x="781078" y="33338"/>
                      <a:pt x="702543" y="26509"/>
                      <a:pt x="625716" y="24802"/>
                    </a:cubicBezTo>
                    <a:lnTo>
                      <a:pt x="115241" y="12851"/>
                    </a:lnTo>
                    <a:cubicBezTo>
                      <a:pt x="58901" y="11143"/>
                      <a:pt x="12805" y="57240"/>
                      <a:pt x="12805" y="113580"/>
                    </a:cubicBezTo>
                    <a:lnTo>
                      <a:pt x="12805" y="180163"/>
                    </a:lnTo>
                    <a:cubicBezTo>
                      <a:pt x="12805" y="236504"/>
                      <a:pt x="58901" y="282600"/>
                      <a:pt x="115241" y="280893"/>
                    </a:cubicBezTo>
                    <a:lnTo>
                      <a:pt x="625716" y="268942"/>
                    </a:lnTo>
                    <a:cubicBezTo>
                      <a:pt x="704251" y="268942"/>
                      <a:pt x="781078" y="263820"/>
                      <a:pt x="857905" y="251869"/>
                    </a:cubicBezTo>
                    <a:close/>
                  </a:path>
                </a:pathLst>
              </a:custGeom>
              <a:solidFill>
                <a:srgbClr val="FFC000">
                  <a:alpha val="100000"/>
                </a:srgbClr>
              </a:solidFill>
              <a:ln>
                <a:prstDash val="solid"/>
                <a:headEnd type="none"/>
                <a:tailEnd type="none"/>
              </a:ln>
            </p:spPr>
          </p:sp>
          <p:sp>
            <p:nvSpPr>
              <p:cNvPr id="145" name="AutoShape 145"/>
              <p:cNvSpPr/>
              <p:nvPr/>
            </p:nvSpPr>
            <p:spPr>
              <a:xfrm>
                <a:off x="7513599" y="5961682"/>
                <a:ext cx="853637" cy="85364"/>
              </a:xfrm>
              <a:custGeom>
                <a:avLst/>
                <a:gdLst/>
                <a:ahLst/>
                <a:cxnLst/>
                <a:rect l="l" t="t" r="r" b="b"/>
                <a:pathLst>
                  <a:path w="853636" h="85363">
                    <a:moveTo>
                      <a:pt x="579620" y="57194"/>
                    </a:moveTo>
                    <a:cubicBezTo>
                      <a:pt x="668398" y="58901"/>
                      <a:pt x="755469" y="65730"/>
                      <a:pt x="842540" y="79388"/>
                    </a:cubicBezTo>
                    <a:lnTo>
                      <a:pt x="842540" y="43535"/>
                    </a:lnTo>
                    <a:cubicBezTo>
                      <a:pt x="765713" y="33292"/>
                      <a:pt x="687178" y="26463"/>
                      <a:pt x="610351" y="24756"/>
                    </a:cubicBezTo>
                    <a:lnTo>
                      <a:pt x="99876" y="12805"/>
                    </a:lnTo>
                    <a:cubicBezTo>
                      <a:pt x="62316" y="12805"/>
                      <a:pt x="29877" y="31585"/>
                      <a:pt x="12805" y="60608"/>
                    </a:cubicBezTo>
                    <a:cubicBezTo>
                      <a:pt x="29877" y="50365"/>
                      <a:pt x="48657" y="43535"/>
                      <a:pt x="70852" y="43535"/>
                    </a:cubicBezTo>
                    <a:lnTo>
                      <a:pt x="579620" y="57194"/>
                    </a:lnTo>
                    <a:close/>
                  </a:path>
                </a:pathLst>
              </a:custGeom>
              <a:solidFill>
                <a:srgbClr val="FFD345">
                  <a:alpha val="100000"/>
                </a:srgbClr>
              </a:solidFill>
              <a:ln>
                <a:prstDash val="solid"/>
                <a:headEnd type="none"/>
                <a:tailEnd type="none"/>
              </a:ln>
            </p:spPr>
          </p:sp>
          <p:sp>
            <p:nvSpPr>
              <p:cNvPr id="146" name="AutoShape 146"/>
              <p:cNvSpPr/>
              <p:nvPr/>
            </p:nvSpPr>
            <p:spPr>
              <a:xfrm>
                <a:off x="7496527" y="5966804"/>
                <a:ext cx="870710" cy="273164"/>
              </a:xfrm>
              <a:custGeom>
                <a:avLst/>
                <a:gdLst/>
                <a:ahLst/>
                <a:cxnLst/>
                <a:rect l="l" t="t" r="r" b="b"/>
                <a:pathLst>
                  <a:path w="870709" h="273163">
                    <a:moveTo>
                      <a:pt x="859613" y="246701"/>
                    </a:moveTo>
                    <a:lnTo>
                      <a:pt x="859613" y="190362"/>
                    </a:lnTo>
                    <a:cubicBezTo>
                      <a:pt x="803273" y="195483"/>
                      <a:pt x="746933" y="198898"/>
                      <a:pt x="690593" y="200605"/>
                    </a:cubicBezTo>
                    <a:lnTo>
                      <a:pt x="180118" y="212556"/>
                    </a:lnTo>
                    <a:cubicBezTo>
                      <a:pt x="123777" y="214263"/>
                      <a:pt x="77681" y="168167"/>
                      <a:pt x="77681" y="111827"/>
                    </a:cubicBezTo>
                    <a:lnTo>
                      <a:pt x="77681" y="45243"/>
                    </a:lnTo>
                    <a:cubicBezTo>
                      <a:pt x="77681" y="33292"/>
                      <a:pt x="79388" y="23048"/>
                      <a:pt x="82803" y="12805"/>
                    </a:cubicBezTo>
                    <a:cubicBezTo>
                      <a:pt x="43536" y="26463"/>
                      <a:pt x="12805" y="64023"/>
                      <a:pt x="12805" y="108412"/>
                    </a:cubicBezTo>
                    <a:lnTo>
                      <a:pt x="12805" y="174996"/>
                    </a:lnTo>
                    <a:cubicBezTo>
                      <a:pt x="12805" y="231336"/>
                      <a:pt x="58901" y="277432"/>
                      <a:pt x="115241" y="275725"/>
                    </a:cubicBezTo>
                    <a:lnTo>
                      <a:pt x="625716" y="263774"/>
                    </a:lnTo>
                    <a:cubicBezTo>
                      <a:pt x="705958" y="263774"/>
                      <a:pt x="782785" y="258653"/>
                      <a:pt x="859613" y="246701"/>
                    </a:cubicBezTo>
                    <a:close/>
                  </a:path>
                </a:pathLst>
              </a:custGeom>
              <a:solidFill>
                <a:srgbClr val="FFAB03">
                  <a:alpha val="100000"/>
                </a:srgbClr>
              </a:solidFill>
              <a:ln>
                <a:prstDash val="solid"/>
                <a:headEnd type="none"/>
                <a:tailEnd type="none"/>
              </a:ln>
            </p:spPr>
          </p:sp>
          <p:sp>
            <p:nvSpPr>
              <p:cNvPr id="147" name="AutoShape 147"/>
              <p:cNvSpPr/>
              <p:nvPr/>
            </p:nvSpPr>
            <p:spPr>
              <a:xfrm>
                <a:off x="7498234" y="5963344"/>
                <a:ext cx="341455" cy="290237"/>
              </a:xfrm>
              <a:custGeom>
                <a:avLst/>
                <a:gdLst/>
                <a:ahLst/>
                <a:cxnLst/>
                <a:rect l="l" t="t" r="r" b="b"/>
                <a:pathLst>
                  <a:path w="341454" h="290236">
                    <a:moveTo>
                      <a:pt x="115241" y="12851"/>
                    </a:moveTo>
                    <a:cubicBezTo>
                      <a:pt x="58901" y="11143"/>
                      <a:pt x="12805" y="57240"/>
                      <a:pt x="12805" y="113580"/>
                    </a:cubicBezTo>
                    <a:lnTo>
                      <a:pt x="12805" y="180163"/>
                    </a:lnTo>
                    <a:cubicBezTo>
                      <a:pt x="12805" y="236504"/>
                      <a:pt x="58901" y="282600"/>
                      <a:pt x="115241" y="280892"/>
                    </a:cubicBezTo>
                    <a:lnTo>
                      <a:pt x="335479" y="275771"/>
                    </a:lnTo>
                    <a:lnTo>
                      <a:pt x="335479" y="17972"/>
                    </a:lnTo>
                    <a:lnTo>
                      <a:pt x="115241" y="12851"/>
                    </a:lnTo>
                    <a:close/>
                  </a:path>
                </a:pathLst>
              </a:custGeom>
              <a:solidFill>
                <a:srgbClr val="6A452B">
                  <a:alpha val="100000"/>
                </a:srgbClr>
              </a:solidFill>
              <a:ln>
                <a:prstDash val="solid"/>
                <a:headEnd type="none"/>
                <a:tailEnd type="none"/>
              </a:ln>
            </p:spPr>
          </p:sp>
          <p:sp>
            <p:nvSpPr>
              <p:cNvPr id="148" name="AutoShape 148"/>
              <p:cNvSpPr/>
              <p:nvPr/>
            </p:nvSpPr>
            <p:spPr>
              <a:xfrm>
                <a:off x="7496527" y="5968511"/>
                <a:ext cx="341455" cy="273164"/>
              </a:xfrm>
              <a:custGeom>
                <a:avLst/>
                <a:gdLst/>
                <a:ahLst/>
                <a:cxnLst/>
                <a:rect l="l" t="t" r="r" b="b"/>
                <a:pathLst>
                  <a:path w="341454" h="273163">
                    <a:moveTo>
                      <a:pt x="337187" y="270603"/>
                    </a:moveTo>
                    <a:lnTo>
                      <a:pt x="337187" y="209141"/>
                    </a:lnTo>
                    <a:lnTo>
                      <a:pt x="180118" y="212556"/>
                    </a:lnTo>
                    <a:cubicBezTo>
                      <a:pt x="123777" y="214263"/>
                      <a:pt x="77681" y="168167"/>
                      <a:pt x="77681" y="111827"/>
                    </a:cubicBezTo>
                    <a:lnTo>
                      <a:pt x="77681" y="45243"/>
                    </a:lnTo>
                    <a:cubicBezTo>
                      <a:pt x="77681" y="33292"/>
                      <a:pt x="79388" y="23048"/>
                      <a:pt x="82803" y="12805"/>
                    </a:cubicBezTo>
                    <a:cubicBezTo>
                      <a:pt x="43536" y="26463"/>
                      <a:pt x="12805" y="64023"/>
                      <a:pt x="12805" y="108412"/>
                    </a:cubicBezTo>
                    <a:lnTo>
                      <a:pt x="12805" y="174996"/>
                    </a:lnTo>
                    <a:cubicBezTo>
                      <a:pt x="12805" y="231336"/>
                      <a:pt x="58901" y="277432"/>
                      <a:pt x="115241" y="275725"/>
                    </a:cubicBezTo>
                    <a:lnTo>
                      <a:pt x="337187" y="270603"/>
                    </a:lnTo>
                    <a:close/>
                  </a:path>
                </a:pathLst>
              </a:custGeom>
              <a:solidFill>
                <a:srgbClr val="543622">
                  <a:alpha val="100000"/>
                </a:srgbClr>
              </a:solidFill>
              <a:ln>
                <a:prstDash val="solid"/>
                <a:headEnd type="none"/>
                <a:tailEnd type="none"/>
              </a:ln>
            </p:spPr>
          </p:sp>
          <p:sp>
            <p:nvSpPr>
              <p:cNvPr id="149" name="AutoShape 149"/>
              <p:cNvSpPr/>
              <p:nvPr/>
            </p:nvSpPr>
            <p:spPr>
              <a:xfrm>
                <a:off x="7513599" y="5963389"/>
                <a:ext cx="324382" cy="273164"/>
              </a:xfrm>
              <a:custGeom>
                <a:avLst/>
                <a:gdLst/>
                <a:ahLst/>
                <a:cxnLst/>
                <a:rect l="l" t="t" r="r" b="b"/>
                <a:pathLst>
                  <a:path w="324382" h="273163">
                    <a:moveTo>
                      <a:pt x="69145" y="43535"/>
                    </a:moveTo>
                    <a:lnTo>
                      <a:pt x="289383" y="48657"/>
                    </a:lnTo>
                    <a:lnTo>
                      <a:pt x="289383" y="275725"/>
                    </a:lnTo>
                    <a:lnTo>
                      <a:pt x="320114" y="275725"/>
                    </a:lnTo>
                    <a:lnTo>
                      <a:pt x="320114" y="17926"/>
                    </a:lnTo>
                    <a:lnTo>
                      <a:pt x="99876" y="12805"/>
                    </a:lnTo>
                    <a:cubicBezTo>
                      <a:pt x="62316" y="12805"/>
                      <a:pt x="29877" y="31585"/>
                      <a:pt x="12805" y="60608"/>
                    </a:cubicBezTo>
                    <a:cubicBezTo>
                      <a:pt x="28170" y="50364"/>
                      <a:pt x="46950" y="43535"/>
                      <a:pt x="69145" y="43535"/>
                    </a:cubicBezTo>
                    <a:close/>
                  </a:path>
                </a:pathLst>
              </a:custGeom>
              <a:solidFill>
                <a:srgbClr val="7F5639">
                  <a:alpha val="100000"/>
                </a:srgbClr>
              </a:solidFill>
              <a:ln>
                <a:prstDash val="solid"/>
                <a:headEnd type="none"/>
                <a:tailEnd type="none"/>
              </a:ln>
            </p:spPr>
          </p:sp>
          <p:sp>
            <p:nvSpPr>
              <p:cNvPr id="150" name="AutoShape 150"/>
              <p:cNvSpPr/>
              <p:nvPr/>
            </p:nvSpPr>
            <p:spPr>
              <a:xfrm>
                <a:off x="8343335" y="5932658"/>
                <a:ext cx="102436" cy="341455"/>
              </a:xfrm>
              <a:custGeom>
                <a:avLst/>
                <a:gdLst/>
                <a:ahLst/>
                <a:cxnLst/>
                <a:rect l="l" t="t" r="r" b="b"/>
                <a:pathLst>
                  <a:path w="102436" h="341454">
                    <a:moveTo>
                      <a:pt x="99875" y="320114"/>
                    </a:moveTo>
                    <a:lnTo>
                      <a:pt x="99875" y="33292"/>
                    </a:lnTo>
                    <a:cubicBezTo>
                      <a:pt x="99875" y="23048"/>
                      <a:pt x="91339" y="12805"/>
                      <a:pt x="79388" y="12805"/>
                    </a:cubicBezTo>
                    <a:lnTo>
                      <a:pt x="33292" y="12805"/>
                    </a:lnTo>
                    <a:cubicBezTo>
                      <a:pt x="23048" y="12805"/>
                      <a:pt x="12805" y="21341"/>
                      <a:pt x="12805" y="33292"/>
                    </a:cubicBezTo>
                    <a:lnTo>
                      <a:pt x="12805" y="320114"/>
                    </a:lnTo>
                    <a:cubicBezTo>
                      <a:pt x="12805" y="330358"/>
                      <a:pt x="21341" y="340602"/>
                      <a:pt x="33292" y="340602"/>
                    </a:cubicBezTo>
                    <a:lnTo>
                      <a:pt x="79388" y="340602"/>
                    </a:lnTo>
                    <a:cubicBezTo>
                      <a:pt x="89632" y="340602"/>
                      <a:pt x="99875" y="332065"/>
                      <a:pt x="99875" y="320114"/>
                    </a:cubicBezTo>
                    <a:close/>
                  </a:path>
                </a:pathLst>
              </a:custGeom>
              <a:solidFill>
                <a:srgbClr val="FFC000">
                  <a:alpha val="100000"/>
                </a:srgbClr>
              </a:solidFill>
              <a:ln>
                <a:prstDash val="solid"/>
                <a:headEnd type="none"/>
                <a:tailEnd type="none"/>
              </a:ln>
            </p:spPr>
          </p:sp>
          <p:sp>
            <p:nvSpPr>
              <p:cNvPr id="151" name="AutoShape 151"/>
              <p:cNvSpPr/>
              <p:nvPr/>
            </p:nvSpPr>
            <p:spPr>
              <a:xfrm>
                <a:off x="8350164" y="5934366"/>
                <a:ext cx="102436" cy="341455"/>
              </a:xfrm>
              <a:custGeom>
                <a:avLst/>
                <a:gdLst/>
                <a:ahLst/>
                <a:cxnLst/>
                <a:rect l="l" t="t" r="r" b="b"/>
                <a:pathLst>
                  <a:path w="102436" h="341454">
                    <a:moveTo>
                      <a:pt x="34999" y="26463"/>
                    </a:moveTo>
                    <a:cubicBezTo>
                      <a:pt x="58901" y="26463"/>
                      <a:pt x="77681" y="45243"/>
                      <a:pt x="77681" y="69145"/>
                    </a:cubicBezTo>
                    <a:lnTo>
                      <a:pt x="77681" y="309870"/>
                    </a:lnTo>
                    <a:cubicBezTo>
                      <a:pt x="77681" y="318407"/>
                      <a:pt x="75974" y="325236"/>
                      <a:pt x="70852" y="332065"/>
                    </a:cubicBezTo>
                    <a:cubicBezTo>
                      <a:pt x="82803" y="325236"/>
                      <a:pt x="91339" y="311578"/>
                      <a:pt x="91339" y="296212"/>
                    </a:cubicBezTo>
                    <a:lnTo>
                      <a:pt x="91339" y="55486"/>
                    </a:lnTo>
                    <a:cubicBezTo>
                      <a:pt x="91339" y="31585"/>
                      <a:pt x="72559" y="12805"/>
                      <a:pt x="48657" y="12805"/>
                    </a:cubicBezTo>
                    <a:cubicBezTo>
                      <a:pt x="33292" y="12805"/>
                      <a:pt x="19634" y="21341"/>
                      <a:pt x="12805" y="33292"/>
                    </a:cubicBezTo>
                    <a:cubicBezTo>
                      <a:pt x="19634" y="28170"/>
                      <a:pt x="28170" y="26463"/>
                      <a:pt x="34999" y="26463"/>
                    </a:cubicBezTo>
                    <a:close/>
                  </a:path>
                </a:pathLst>
              </a:custGeom>
              <a:solidFill>
                <a:srgbClr val="FFD345">
                  <a:alpha val="100000"/>
                </a:srgbClr>
              </a:solidFill>
              <a:ln>
                <a:prstDash val="solid"/>
                <a:headEnd type="none"/>
                <a:tailEnd type="none"/>
              </a:ln>
            </p:spPr>
          </p:sp>
          <p:sp>
            <p:nvSpPr>
              <p:cNvPr id="152" name="AutoShape 152"/>
              <p:cNvSpPr/>
              <p:nvPr/>
            </p:nvSpPr>
            <p:spPr>
              <a:xfrm>
                <a:off x="8343335" y="5937780"/>
                <a:ext cx="102436" cy="341455"/>
              </a:xfrm>
              <a:custGeom>
                <a:avLst/>
                <a:gdLst/>
                <a:ahLst/>
                <a:cxnLst/>
                <a:rect l="l" t="t" r="r" b="b"/>
                <a:pathLst>
                  <a:path w="102436" h="341454">
                    <a:moveTo>
                      <a:pt x="94754" y="309870"/>
                    </a:moveTo>
                    <a:cubicBezTo>
                      <a:pt x="89632" y="311578"/>
                      <a:pt x="84510" y="313285"/>
                      <a:pt x="77681" y="313285"/>
                    </a:cubicBezTo>
                    <a:cubicBezTo>
                      <a:pt x="53779" y="313285"/>
                      <a:pt x="34999" y="294505"/>
                      <a:pt x="34999" y="270603"/>
                    </a:cubicBezTo>
                    <a:lnTo>
                      <a:pt x="34999" y="29877"/>
                    </a:lnTo>
                    <a:cubicBezTo>
                      <a:pt x="34999" y="23048"/>
                      <a:pt x="36706" y="17926"/>
                      <a:pt x="38414" y="12805"/>
                    </a:cubicBezTo>
                    <a:cubicBezTo>
                      <a:pt x="23048" y="19634"/>
                      <a:pt x="12805" y="34999"/>
                      <a:pt x="12805" y="52072"/>
                    </a:cubicBezTo>
                    <a:lnTo>
                      <a:pt x="12805" y="292798"/>
                    </a:lnTo>
                    <a:cubicBezTo>
                      <a:pt x="12805" y="316699"/>
                      <a:pt x="31584" y="335479"/>
                      <a:pt x="55486" y="335479"/>
                    </a:cubicBezTo>
                    <a:cubicBezTo>
                      <a:pt x="74266" y="335479"/>
                      <a:pt x="89632" y="325236"/>
                      <a:pt x="94754" y="309870"/>
                    </a:cubicBezTo>
                    <a:close/>
                  </a:path>
                </a:pathLst>
              </a:custGeom>
              <a:solidFill>
                <a:srgbClr val="FFAB03">
                  <a:alpha val="100000"/>
                </a:srgbClr>
              </a:solidFill>
              <a:ln>
                <a:prstDash val="solid"/>
                <a:headEnd type="none"/>
                <a:tailEnd type="none"/>
              </a:ln>
            </p:spPr>
          </p:sp>
          <p:sp>
            <p:nvSpPr>
              <p:cNvPr id="153" name="AutoShape 153"/>
              <p:cNvSpPr/>
              <p:nvPr/>
            </p:nvSpPr>
            <p:spPr>
              <a:xfrm>
                <a:off x="7851640" y="6057290"/>
                <a:ext cx="358528" cy="102436"/>
              </a:xfrm>
              <a:custGeom>
                <a:avLst/>
                <a:gdLst/>
                <a:ahLst/>
                <a:cxnLst/>
                <a:rect l="l" t="t" r="r" b="b"/>
                <a:pathLst>
                  <a:path w="358527" h="102436">
                    <a:moveTo>
                      <a:pt x="12805" y="74267"/>
                    </a:moveTo>
                    <a:lnTo>
                      <a:pt x="12805" y="31585"/>
                    </a:lnTo>
                    <a:cubicBezTo>
                      <a:pt x="12805" y="21341"/>
                      <a:pt x="21341" y="12805"/>
                      <a:pt x="31585" y="12805"/>
                    </a:cubicBezTo>
                    <a:lnTo>
                      <a:pt x="338894" y="12805"/>
                    </a:lnTo>
                    <a:cubicBezTo>
                      <a:pt x="349138" y="12805"/>
                      <a:pt x="357674" y="21341"/>
                      <a:pt x="357674" y="31585"/>
                    </a:cubicBezTo>
                    <a:lnTo>
                      <a:pt x="357674" y="74267"/>
                    </a:lnTo>
                    <a:cubicBezTo>
                      <a:pt x="357674" y="84510"/>
                      <a:pt x="349138" y="93046"/>
                      <a:pt x="338894" y="93046"/>
                    </a:cubicBezTo>
                    <a:lnTo>
                      <a:pt x="31585" y="93046"/>
                    </a:lnTo>
                    <a:cubicBezTo>
                      <a:pt x="19634" y="93046"/>
                      <a:pt x="12805" y="84510"/>
                      <a:pt x="12805" y="74267"/>
                    </a:cubicBezTo>
                    <a:close/>
                  </a:path>
                </a:pathLst>
              </a:custGeom>
              <a:solidFill>
                <a:srgbClr val="6A452B">
                  <a:alpha val="100000"/>
                </a:srgbClr>
              </a:solidFill>
              <a:ln>
                <a:prstDash val="solid"/>
                <a:headEnd type="none"/>
                <a:tailEnd type="none"/>
              </a:ln>
            </p:spPr>
          </p:sp>
          <p:sp>
            <p:nvSpPr>
              <p:cNvPr id="154" name="AutoShape 154"/>
              <p:cNvSpPr/>
              <p:nvPr/>
            </p:nvSpPr>
            <p:spPr>
              <a:xfrm>
                <a:off x="7851640" y="6065826"/>
                <a:ext cx="358528" cy="85364"/>
              </a:xfrm>
              <a:custGeom>
                <a:avLst/>
                <a:gdLst/>
                <a:ahLst/>
                <a:cxnLst/>
                <a:rect l="l" t="t" r="r" b="b"/>
                <a:pathLst>
                  <a:path w="358527" h="85363">
                    <a:moveTo>
                      <a:pt x="347430" y="67437"/>
                    </a:moveTo>
                    <a:cubicBezTo>
                      <a:pt x="340601" y="72559"/>
                      <a:pt x="332065" y="75973"/>
                      <a:pt x="323528" y="75973"/>
                    </a:cubicBezTo>
                    <a:lnTo>
                      <a:pt x="58901" y="75973"/>
                    </a:lnTo>
                    <a:cubicBezTo>
                      <a:pt x="36706" y="75973"/>
                      <a:pt x="19634" y="58901"/>
                      <a:pt x="19634" y="36706"/>
                    </a:cubicBezTo>
                    <a:cubicBezTo>
                      <a:pt x="19634" y="28170"/>
                      <a:pt x="23048" y="19634"/>
                      <a:pt x="28170" y="12805"/>
                    </a:cubicBezTo>
                    <a:cubicBezTo>
                      <a:pt x="17926" y="19634"/>
                      <a:pt x="12805" y="31585"/>
                      <a:pt x="12805" y="43535"/>
                    </a:cubicBezTo>
                    <a:lnTo>
                      <a:pt x="12805" y="43535"/>
                    </a:lnTo>
                    <a:cubicBezTo>
                      <a:pt x="12805" y="65730"/>
                      <a:pt x="29877" y="82803"/>
                      <a:pt x="52072" y="82803"/>
                    </a:cubicBezTo>
                    <a:lnTo>
                      <a:pt x="316699" y="82803"/>
                    </a:lnTo>
                    <a:cubicBezTo>
                      <a:pt x="328650" y="84510"/>
                      <a:pt x="340601" y="77681"/>
                      <a:pt x="347430" y="67437"/>
                    </a:cubicBezTo>
                    <a:close/>
                  </a:path>
                </a:pathLst>
              </a:custGeom>
              <a:solidFill>
                <a:srgbClr val="7F5639">
                  <a:alpha val="100000"/>
                </a:srgbClr>
              </a:solidFill>
              <a:ln>
                <a:prstDash val="solid"/>
                <a:headEnd type="none"/>
                <a:tailEnd type="none"/>
              </a:ln>
            </p:spPr>
          </p:sp>
          <p:sp>
            <p:nvSpPr>
              <p:cNvPr id="155" name="AutoShape 155"/>
              <p:cNvSpPr/>
              <p:nvPr/>
            </p:nvSpPr>
            <p:spPr>
              <a:xfrm>
                <a:off x="7856762" y="6055582"/>
                <a:ext cx="358528" cy="85364"/>
              </a:xfrm>
              <a:custGeom>
                <a:avLst/>
                <a:gdLst/>
                <a:ahLst/>
                <a:cxnLst/>
                <a:rect l="l" t="t" r="r" b="b"/>
                <a:pathLst>
                  <a:path w="358527" h="85363">
                    <a:moveTo>
                      <a:pt x="34999" y="26463"/>
                    </a:moveTo>
                    <a:lnTo>
                      <a:pt x="299627" y="26463"/>
                    </a:lnTo>
                    <a:cubicBezTo>
                      <a:pt x="321821" y="26463"/>
                      <a:pt x="338894" y="43535"/>
                      <a:pt x="338894" y="65730"/>
                    </a:cubicBezTo>
                    <a:cubicBezTo>
                      <a:pt x="338894" y="74267"/>
                      <a:pt x="337187" y="81096"/>
                      <a:pt x="332065" y="86217"/>
                    </a:cubicBezTo>
                    <a:cubicBezTo>
                      <a:pt x="344016" y="79388"/>
                      <a:pt x="350845" y="67438"/>
                      <a:pt x="350845" y="52072"/>
                    </a:cubicBezTo>
                    <a:lnTo>
                      <a:pt x="350845" y="52072"/>
                    </a:lnTo>
                    <a:cubicBezTo>
                      <a:pt x="350845" y="29877"/>
                      <a:pt x="333772" y="12805"/>
                      <a:pt x="311578" y="12805"/>
                    </a:cubicBezTo>
                    <a:lnTo>
                      <a:pt x="46950" y="12805"/>
                    </a:lnTo>
                    <a:cubicBezTo>
                      <a:pt x="33292" y="12805"/>
                      <a:pt x="21341" y="19634"/>
                      <a:pt x="12805" y="31585"/>
                    </a:cubicBezTo>
                    <a:cubicBezTo>
                      <a:pt x="19634" y="29877"/>
                      <a:pt x="26463" y="26463"/>
                      <a:pt x="34999" y="26463"/>
                    </a:cubicBezTo>
                    <a:close/>
                  </a:path>
                </a:pathLst>
              </a:custGeom>
              <a:solidFill>
                <a:srgbClr val="543622">
                  <a:alpha val="100000"/>
                </a:srgbClr>
              </a:solidFill>
              <a:ln>
                <a:prstDash val="solid"/>
                <a:headEnd type="none"/>
                <a:tailEnd type="none"/>
              </a:ln>
            </p:spPr>
          </p:sp>
          <p:sp>
            <p:nvSpPr>
              <p:cNvPr id="156" name="AutoShape 156"/>
              <p:cNvSpPr/>
              <p:nvPr/>
            </p:nvSpPr>
            <p:spPr>
              <a:xfrm>
                <a:off x="8430406" y="6067533"/>
                <a:ext cx="734128" cy="85364"/>
              </a:xfrm>
              <a:custGeom>
                <a:avLst/>
                <a:gdLst/>
                <a:ahLst/>
                <a:cxnLst/>
                <a:rect l="l" t="t" r="r" b="b"/>
                <a:pathLst>
                  <a:path w="734128" h="85363">
                    <a:moveTo>
                      <a:pt x="12804" y="12805"/>
                    </a:moveTo>
                    <a:lnTo>
                      <a:pt x="729860" y="12805"/>
                    </a:lnTo>
                    <a:lnTo>
                      <a:pt x="729860" y="72559"/>
                    </a:lnTo>
                    <a:lnTo>
                      <a:pt x="12804" y="72559"/>
                    </a:lnTo>
                    <a:close/>
                  </a:path>
                </a:pathLst>
              </a:custGeom>
              <a:solidFill>
                <a:srgbClr val="C3C6CB">
                  <a:alpha val="100000"/>
                </a:srgbClr>
              </a:solidFill>
              <a:ln>
                <a:prstDash val="solid"/>
                <a:headEnd type="none"/>
                <a:tailEnd type="none"/>
              </a:ln>
            </p:spPr>
          </p:sp>
          <p:sp>
            <p:nvSpPr>
              <p:cNvPr id="157" name="AutoShape 157"/>
              <p:cNvSpPr/>
              <p:nvPr/>
            </p:nvSpPr>
            <p:spPr>
              <a:xfrm>
                <a:off x="8430406" y="6108508"/>
                <a:ext cx="734128" cy="34145"/>
              </a:xfrm>
              <a:custGeom>
                <a:avLst/>
                <a:gdLst/>
                <a:ahLst/>
                <a:cxnLst/>
                <a:rect l="l" t="t" r="r" b="b"/>
                <a:pathLst>
                  <a:path w="734128" h="34145">
                    <a:moveTo>
                      <a:pt x="12804" y="12805"/>
                    </a:moveTo>
                    <a:lnTo>
                      <a:pt x="729860" y="12805"/>
                    </a:lnTo>
                    <a:lnTo>
                      <a:pt x="729860" y="29877"/>
                    </a:lnTo>
                    <a:lnTo>
                      <a:pt x="12804" y="29877"/>
                    </a:lnTo>
                    <a:close/>
                  </a:path>
                </a:pathLst>
              </a:custGeom>
              <a:solidFill>
                <a:srgbClr val="AEB1B5">
                  <a:alpha val="100000"/>
                </a:srgbClr>
              </a:solidFill>
              <a:ln>
                <a:prstDash val="solid"/>
                <a:headEnd type="none"/>
                <a:tailEnd type="none"/>
              </a:ln>
            </p:spPr>
          </p:sp>
          <p:sp>
            <p:nvSpPr>
              <p:cNvPr id="158" name="AutoShape 158"/>
              <p:cNvSpPr/>
              <p:nvPr/>
            </p:nvSpPr>
            <p:spPr>
              <a:xfrm>
                <a:off x="8430406" y="6067533"/>
                <a:ext cx="734128" cy="34145"/>
              </a:xfrm>
              <a:custGeom>
                <a:avLst/>
                <a:gdLst/>
                <a:ahLst/>
                <a:cxnLst/>
                <a:rect l="l" t="t" r="r" b="b"/>
                <a:pathLst>
                  <a:path w="734128" h="34145">
                    <a:moveTo>
                      <a:pt x="12804" y="12805"/>
                    </a:moveTo>
                    <a:lnTo>
                      <a:pt x="729860" y="12805"/>
                    </a:lnTo>
                    <a:lnTo>
                      <a:pt x="729860" y="29878"/>
                    </a:lnTo>
                    <a:lnTo>
                      <a:pt x="12804" y="29878"/>
                    </a:lnTo>
                    <a:close/>
                  </a:path>
                </a:pathLst>
              </a:custGeom>
              <a:solidFill>
                <a:srgbClr val="DBDCDD">
                  <a:alpha val="100000"/>
                </a:srgbClr>
              </a:solidFill>
              <a:ln>
                <a:prstDash val="solid"/>
                <a:headEnd type="none"/>
                <a:tailEnd type="none"/>
              </a:ln>
            </p:spPr>
          </p:sp>
          <p:sp>
            <p:nvSpPr>
              <p:cNvPr id="159" name="AutoShape 159"/>
              <p:cNvSpPr/>
              <p:nvPr/>
            </p:nvSpPr>
            <p:spPr>
              <a:xfrm>
                <a:off x="9145754" y="6052167"/>
                <a:ext cx="170727" cy="119509"/>
              </a:xfrm>
              <a:custGeom>
                <a:avLst/>
                <a:gdLst/>
                <a:ahLst/>
                <a:cxnLst/>
                <a:rect l="l" t="t" r="r" b="b"/>
                <a:pathLst>
                  <a:path w="170727" h="119509">
                    <a:moveTo>
                      <a:pt x="173288" y="79389"/>
                    </a:moveTo>
                    <a:lnTo>
                      <a:pt x="173288" y="38414"/>
                    </a:lnTo>
                    <a:cubicBezTo>
                      <a:pt x="173288" y="33292"/>
                      <a:pt x="169874" y="28170"/>
                      <a:pt x="164752" y="28170"/>
                    </a:cubicBezTo>
                    <a:lnTo>
                      <a:pt x="24755" y="12805"/>
                    </a:lnTo>
                    <a:cubicBezTo>
                      <a:pt x="17926" y="12805"/>
                      <a:pt x="12805" y="16219"/>
                      <a:pt x="12805" y="23048"/>
                    </a:cubicBezTo>
                    <a:lnTo>
                      <a:pt x="12805" y="96461"/>
                    </a:lnTo>
                    <a:cubicBezTo>
                      <a:pt x="12805" y="103290"/>
                      <a:pt x="17926" y="106705"/>
                      <a:pt x="24755" y="106705"/>
                    </a:cubicBezTo>
                    <a:lnTo>
                      <a:pt x="164752" y="91339"/>
                    </a:lnTo>
                    <a:cubicBezTo>
                      <a:pt x="169874" y="87925"/>
                      <a:pt x="173288" y="84510"/>
                      <a:pt x="173288" y="79389"/>
                    </a:cubicBezTo>
                    <a:close/>
                  </a:path>
                </a:pathLst>
              </a:custGeom>
              <a:solidFill>
                <a:srgbClr val="C3C6CB">
                  <a:alpha val="100000"/>
                </a:srgbClr>
              </a:solidFill>
              <a:ln>
                <a:prstDash val="solid"/>
                <a:headEnd type="none"/>
                <a:tailEnd type="none"/>
              </a:ln>
            </p:spPr>
          </p:sp>
          <p:sp>
            <p:nvSpPr>
              <p:cNvPr id="160" name="AutoShape 160"/>
              <p:cNvSpPr/>
              <p:nvPr/>
            </p:nvSpPr>
            <p:spPr>
              <a:xfrm>
                <a:off x="9145754" y="6050461"/>
                <a:ext cx="170727" cy="68291"/>
              </a:xfrm>
              <a:custGeom>
                <a:avLst/>
                <a:gdLst/>
                <a:ahLst/>
                <a:cxnLst/>
                <a:rect l="l" t="t" r="r" b="b"/>
                <a:pathLst>
                  <a:path w="170727" h="68290">
                    <a:moveTo>
                      <a:pt x="24755" y="29877"/>
                    </a:moveTo>
                    <a:lnTo>
                      <a:pt x="164752" y="45243"/>
                    </a:lnTo>
                    <a:cubicBezTo>
                      <a:pt x="169874" y="45243"/>
                      <a:pt x="173288" y="50364"/>
                      <a:pt x="173288" y="55486"/>
                    </a:cubicBezTo>
                    <a:lnTo>
                      <a:pt x="173288" y="38414"/>
                    </a:lnTo>
                    <a:cubicBezTo>
                      <a:pt x="173288" y="33292"/>
                      <a:pt x="169874" y="28170"/>
                      <a:pt x="164752" y="28170"/>
                    </a:cubicBezTo>
                    <a:lnTo>
                      <a:pt x="24755" y="12805"/>
                    </a:lnTo>
                    <a:cubicBezTo>
                      <a:pt x="17926" y="12805"/>
                      <a:pt x="12805" y="16219"/>
                      <a:pt x="12805" y="23048"/>
                    </a:cubicBezTo>
                    <a:lnTo>
                      <a:pt x="12805" y="40121"/>
                    </a:lnTo>
                    <a:cubicBezTo>
                      <a:pt x="12805" y="33292"/>
                      <a:pt x="17926" y="29877"/>
                      <a:pt x="24755" y="29877"/>
                    </a:cubicBezTo>
                    <a:close/>
                  </a:path>
                </a:pathLst>
              </a:custGeom>
              <a:solidFill>
                <a:srgbClr val="DBDCDD">
                  <a:alpha val="100000"/>
                </a:srgbClr>
              </a:solidFill>
              <a:ln>
                <a:prstDash val="solid"/>
                <a:headEnd type="none"/>
                <a:tailEnd type="none"/>
              </a:ln>
            </p:spPr>
          </p:sp>
          <p:sp>
            <p:nvSpPr>
              <p:cNvPr id="161" name="AutoShape 161"/>
              <p:cNvSpPr/>
              <p:nvPr/>
            </p:nvSpPr>
            <p:spPr>
              <a:xfrm>
                <a:off x="9145754" y="6096557"/>
                <a:ext cx="170727" cy="68291"/>
              </a:xfrm>
              <a:custGeom>
                <a:avLst/>
                <a:gdLst/>
                <a:ahLst/>
                <a:cxnLst/>
                <a:rect l="l" t="t" r="r" b="b"/>
                <a:pathLst>
                  <a:path w="170727" h="68290">
                    <a:moveTo>
                      <a:pt x="164752" y="43536"/>
                    </a:moveTo>
                    <a:cubicBezTo>
                      <a:pt x="169874" y="43536"/>
                      <a:pt x="173288" y="38414"/>
                      <a:pt x="173288" y="33292"/>
                    </a:cubicBezTo>
                    <a:lnTo>
                      <a:pt x="173288" y="12805"/>
                    </a:lnTo>
                    <a:cubicBezTo>
                      <a:pt x="173288" y="17927"/>
                      <a:pt x="169874" y="23048"/>
                      <a:pt x="164752" y="23048"/>
                    </a:cubicBezTo>
                    <a:lnTo>
                      <a:pt x="24755" y="38414"/>
                    </a:lnTo>
                    <a:cubicBezTo>
                      <a:pt x="17926" y="38414"/>
                      <a:pt x="12805" y="34999"/>
                      <a:pt x="12805" y="28170"/>
                    </a:cubicBezTo>
                    <a:lnTo>
                      <a:pt x="12805" y="48657"/>
                    </a:lnTo>
                    <a:cubicBezTo>
                      <a:pt x="12805" y="55486"/>
                      <a:pt x="17926" y="58901"/>
                      <a:pt x="24755" y="58901"/>
                    </a:cubicBezTo>
                    <a:lnTo>
                      <a:pt x="164752" y="43536"/>
                    </a:lnTo>
                    <a:close/>
                  </a:path>
                </a:pathLst>
              </a:custGeom>
              <a:solidFill>
                <a:srgbClr val="AEB1B5">
                  <a:alpha val="100000"/>
                </a:srgbClr>
              </a:solidFill>
              <a:ln>
                <a:prstDash val="solid"/>
                <a:headEnd type="none"/>
                <a:tailEnd type="none"/>
              </a:ln>
            </p:spPr>
          </p:sp>
          <p:sp>
            <p:nvSpPr>
              <p:cNvPr id="162" name="AutoShape 162"/>
              <p:cNvSpPr/>
              <p:nvPr/>
            </p:nvSpPr>
            <p:spPr>
              <a:xfrm>
                <a:off x="5835846" y="5884815"/>
                <a:ext cx="853637" cy="375600"/>
              </a:xfrm>
              <a:custGeom>
                <a:avLst/>
                <a:gdLst/>
                <a:ahLst/>
                <a:cxnLst/>
                <a:rect l="l" t="t" r="r" b="b"/>
                <a:pathLst>
                  <a:path w="853636" h="375600">
                    <a:moveTo>
                      <a:pt x="821555" y="364543"/>
                    </a:moveTo>
                    <a:lnTo>
                      <a:pt x="855701" y="163084"/>
                    </a:lnTo>
                    <a:cubicBezTo>
                      <a:pt x="782288" y="139182"/>
                      <a:pt x="708875" y="122109"/>
                      <a:pt x="633755" y="108451"/>
                    </a:cubicBezTo>
                    <a:lnTo>
                      <a:pt x="142060" y="14551"/>
                    </a:lnTo>
                    <a:cubicBezTo>
                      <a:pt x="87427" y="4308"/>
                      <a:pt x="34502" y="40160"/>
                      <a:pt x="25965" y="94793"/>
                    </a:cubicBezTo>
                    <a:lnTo>
                      <a:pt x="14014" y="157962"/>
                    </a:lnTo>
                    <a:cubicBezTo>
                      <a:pt x="5478" y="212595"/>
                      <a:pt x="43038" y="263814"/>
                      <a:pt x="97671" y="272350"/>
                    </a:cubicBezTo>
                    <a:lnTo>
                      <a:pt x="592780" y="344055"/>
                    </a:lnTo>
                    <a:cubicBezTo>
                      <a:pt x="667900" y="354299"/>
                      <a:pt x="744728" y="361128"/>
                      <a:pt x="821555" y="364543"/>
                    </a:cubicBezTo>
                    <a:close/>
                  </a:path>
                </a:pathLst>
              </a:custGeom>
              <a:solidFill>
                <a:srgbClr val="FFC000">
                  <a:alpha val="100000"/>
                </a:srgbClr>
              </a:solidFill>
              <a:ln>
                <a:prstDash val="solid"/>
                <a:headEnd type="none"/>
                <a:tailEnd type="none"/>
              </a:ln>
            </p:spPr>
          </p:sp>
          <p:sp>
            <p:nvSpPr>
              <p:cNvPr id="163" name="AutoShape 163"/>
              <p:cNvSpPr/>
              <p:nvPr/>
            </p:nvSpPr>
            <p:spPr>
              <a:xfrm>
                <a:off x="5871201" y="5883106"/>
                <a:ext cx="819492" cy="204873"/>
              </a:xfrm>
              <a:custGeom>
                <a:avLst/>
                <a:gdLst/>
                <a:ahLst/>
                <a:cxnLst/>
                <a:rect l="l" t="t" r="r" b="b"/>
                <a:pathLst>
                  <a:path w="819491" h="204872">
                    <a:moveTo>
                      <a:pt x="562547" y="134063"/>
                    </a:moveTo>
                    <a:cubicBezTo>
                      <a:pt x="647911" y="149428"/>
                      <a:pt x="731567" y="171623"/>
                      <a:pt x="813516" y="198939"/>
                    </a:cubicBezTo>
                    <a:lnTo>
                      <a:pt x="818638" y="163087"/>
                    </a:lnTo>
                    <a:cubicBezTo>
                      <a:pt x="745225" y="139184"/>
                      <a:pt x="671813" y="122112"/>
                      <a:pt x="596692" y="108454"/>
                    </a:cubicBezTo>
                    <a:lnTo>
                      <a:pt x="104997" y="14554"/>
                    </a:lnTo>
                    <a:cubicBezTo>
                      <a:pt x="69145" y="7725"/>
                      <a:pt x="34999" y="21383"/>
                      <a:pt x="12805" y="46992"/>
                    </a:cubicBezTo>
                    <a:cubicBezTo>
                      <a:pt x="29877" y="38455"/>
                      <a:pt x="50365" y="36748"/>
                      <a:pt x="70852" y="40163"/>
                    </a:cubicBezTo>
                    <a:lnTo>
                      <a:pt x="562547" y="134063"/>
                    </a:lnTo>
                    <a:close/>
                  </a:path>
                </a:pathLst>
              </a:custGeom>
              <a:solidFill>
                <a:srgbClr val="FFD345">
                  <a:alpha val="100000"/>
                </a:srgbClr>
              </a:solidFill>
              <a:ln>
                <a:prstDash val="solid"/>
                <a:headEnd type="none"/>
                <a:tailEnd type="none"/>
              </a:ln>
            </p:spPr>
          </p:sp>
          <p:sp>
            <p:nvSpPr>
              <p:cNvPr id="164" name="AutoShape 164"/>
              <p:cNvSpPr/>
              <p:nvPr/>
            </p:nvSpPr>
            <p:spPr>
              <a:xfrm>
                <a:off x="5835846" y="5886562"/>
                <a:ext cx="836565" cy="375600"/>
              </a:xfrm>
              <a:custGeom>
                <a:avLst/>
                <a:gdLst/>
                <a:ahLst/>
                <a:cxnLst/>
                <a:rect l="l" t="t" r="r" b="b"/>
                <a:pathLst>
                  <a:path w="836564" h="375600">
                    <a:moveTo>
                      <a:pt x="821555" y="362796"/>
                    </a:moveTo>
                    <a:lnTo>
                      <a:pt x="830092" y="309870"/>
                    </a:lnTo>
                    <a:cubicBezTo>
                      <a:pt x="775459" y="306455"/>
                      <a:pt x="719119" y="299626"/>
                      <a:pt x="664486" y="292798"/>
                    </a:cubicBezTo>
                    <a:lnTo>
                      <a:pt x="169376" y="221092"/>
                    </a:lnTo>
                    <a:cubicBezTo>
                      <a:pt x="114744" y="212555"/>
                      <a:pt x="77183" y="161337"/>
                      <a:pt x="85720" y="106705"/>
                    </a:cubicBezTo>
                    <a:lnTo>
                      <a:pt x="95963" y="43535"/>
                    </a:lnTo>
                    <a:cubicBezTo>
                      <a:pt x="97671" y="33292"/>
                      <a:pt x="101085" y="23048"/>
                      <a:pt x="106207" y="12805"/>
                    </a:cubicBezTo>
                    <a:cubicBezTo>
                      <a:pt x="65233" y="19634"/>
                      <a:pt x="31087" y="50364"/>
                      <a:pt x="24258" y="93046"/>
                    </a:cubicBezTo>
                    <a:lnTo>
                      <a:pt x="14014" y="156216"/>
                    </a:lnTo>
                    <a:cubicBezTo>
                      <a:pt x="5478" y="210849"/>
                      <a:pt x="43038" y="262067"/>
                      <a:pt x="97671" y="270603"/>
                    </a:cubicBezTo>
                    <a:lnTo>
                      <a:pt x="592780" y="342308"/>
                    </a:lnTo>
                    <a:cubicBezTo>
                      <a:pt x="667900" y="352552"/>
                      <a:pt x="744728" y="359381"/>
                      <a:pt x="821555" y="362796"/>
                    </a:cubicBezTo>
                    <a:close/>
                  </a:path>
                </a:pathLst>
              </a:custGeom>
              <a:solidFill>
                <a:srgbClr val="FFAB03">
                  <a:alpha val="100000"/>
                </a:srgbClr>
              </a:solidFill>
              <a:ln>
                <a:prstDash val="solid"/>
                <a:headEnd type="none"/>
                <a:tailEnd type="none"/>
              </a:ln>
            </p:spPr>
          </p:sp>
          <p:sp>
            <p:nvSpPr>
              <p:cNvPr id="165" name="AutoShape 165"/>
              <p:cNvSpPr/>
              <p:nvPr/>
            </p:nvSpPr>
            <p:spPr>
              <a:xfrm>
                <a:off x="5835846" y="5883108"/>
                <a:ext cx="358528" cy="307309"/>
              </a:xfrm>
              <a:custGeom>
                <a:avLst/>
                <a:gdLst/>
                <a:ahLst/>
                <a:cxnLst/>
                <a:rect l="l" t="t" r="r" b="b"/>
                <a:pathLst>
                  <a:path w="358527" h="307309">
                    <a:moveTo>
                      <a:pt x="142060" y="14551"/>
                    </a:moveTo>
                    <a:cubicBezTo>
                      <a:pt x="87427" y="4308"/>
                      <a:pt x="34502" y="40160"/>
                      <a:pt x="25965" y="94793"/>
                    </a:cubicBezTo>
                    <a:lnTo>
                      <a:pt x="14014" y="159670"/>
                    </a:lnTo>
                    <a:cubicBezTo>
                      <a:pt x="5478" y="214303"/>
                      <a:pt x="43038" y="265521"/>
                      <a:pt x="97671" y="274057"/>
                    </a:cubicBezTo>
                    <a:lnTo>
                      <a:pt x="311080" y="304788"/>
                    </a:lnTo>
                    <a:lnTo>
                      <a:pt x="353762" y="55526"/>
                    </a:lnTo>
                    <a:lnTo>
                      <a:pt x="142060" y="14551"/>
                    </a:lnTo>
                    <a:close/>
                  </a:path>
                </a:pathLst>
              </a:custGeom>
              <a:solidFill>
                <a:srgbClr val="6A452B">
                  <a:alpha val="100000"/>
                </a:srgbClr>
              </a:solidFill>
              <a:ln>
                <a:prstDash val="solid"/>
                <a:headEnd type="none"/>
                <a:tailEnd type="none"/>
              </a:ln>
            </p:spPr>
          </p:sp>
          <p:sp>
            <p:nvSpPr>
              <p:cNvPr id="166" name="AutoShape 166"/>
              <p:cNvSpPr/>
              <p:nvPr/>
            </p:nvSpPr>
            <p:spPr>
              <a:xfrm>
                <a:off x="5835846" y="5884855"/>
                <a:ext cx="324382" cy="307309"/>
              </a:xfrm>
              <a:custGeom>
                <a:avLst/>
                <a:gdLst/>
                <a:ahLst/>
                <a:cxnLst/>
                <a:rect l="l" t="t" r="r" b="b"/>
                <a:pathLst>
                  <a:path w="324382" h="307309">
                    <a:moveTo>
                      <a:pt x="311080" y="303041"/>
                    </a:moveTo>
                    <a:lnTo>
                      <a:pt x="321324" y="243287"/>
                    </a:lnTo>
                    <a:lnTo>
                      <a:pt x="169376" y="221092"/>
                    </a:lnTo>
                    <a:cubicBezTo>
                      <a:pt x="114744" y="212556"/>
                      <a:pt x="77183" y="161338"/>
                      <a:pt x="85720" y="106705"/>
                    </a:cubicBezTo>
                    <a:lnTo>
                      <a:pt x="95963" y="43535"/>
                    </a:lnTo>
                    <a:cubicBezTo>
                      <a:pt x="97671" y="33292"/>
                      <a:pt x="101085" y="23048"/>
                      <a:pt x="106207" y="12805"/>
                    </a:cubicBezTo>
                    <a:cubicBezTo>
                      <a:pt x="65233" y="19634"/>
                      <a:pt x="31087" y="50365"/>
                      <a:pt x="24258" y="93047"/>
                    </a:cubicBezTo>
                    <a:lnTo>
                      <a:pt x="14014" y="157923"/>
                    </a:lnTo>
                    <a:cubicBezTo>
                      <a:pt x="5478" y="212556"/>
                      <a:pt x="43038" y="263774"/>
                      <a:pt x="97671" y="272311"/>
                    </a:cubicBezTo>
                    <a:lnTo>
                      <a:pt x="311080" y="303041"/>
                    </a:lnTo>
                    <a:close/>
                  </a:path>
                </a:pathLst>
              </a:custGeom>
              <a:solidFill>
                <a:srgbClr val="543622">
                  <a:alpha val="100000"/>
                </a:srgbClr>
              </a:solidFill>
              <a:ln>
                <a:prstDash val="solid"/>
                <a:headEnd type="none"/>
                <a:tailEnd type="none"/>
              </a:ln>
            </p:spPr>
          </p:sp>
          <p:sp>
            <p:nvSpPr>
              <p:cNvPr id="167" name="AutoShape 167"/>
              <p:cNvSpPr/>
              <p:nvPr/>
            </p:nvSpPr>
            <p:spPr>
              <a:xfrm>
                <a:off x="5871201" y="5883106"/>
                <a:ext cx="324382" cy="307309"/>
              </a:xfrm>
              <a:custGeom>
                <a:avLst/>
                <a:gdLst/>
                <a:ahLst/>
                <a:cxnLst/>
                <a:rect l="l" t="t" r="r" b="b"/>
                <a:pathLst>
                  <a:path w="324382" h="307309">
                    <a:moveTo>
                      <a:pt x="70852" y="40163"/>
                    </a:moveTo>
                    <a:lnTo>
                      <a:pt x="282554" y="81137"/>
                    </a:lnTo>
                    <a:lnTo>
                      <a:pt x="244994" y="299669"/>
                    </a:lnTo>
                    <a:lnTo>
                      <a:pt x="274018" y="304790"/>
                    </a:lnTo>
                    <a:lnTo>
                      <a:pt x="316699" y="55528"/>
                    </a:lnTo>
                    <a:lnTo>
                      <a:pt x="104997" y="14554"/>
                    </a:lnTo>
                    <a:cubicBezTo>
                      <a:pt x="69145" y="7725"/>
                      <a:pt x="34999" y="21383"/>
                      <a:pt x="12805" y="46992"/>
                    </a:cubicBezTo>
                    <a:cubicBezTo>
                      <a:pt x="31585" y="38455"/>
                      <a:pt x="50365" y="36748"/>
                      <a:pt x="70852" y="40163"/>
                    </a:cubicBezTo>
                    <a:close/>
                  </a:path>
                </a:pathLst>
              </a:custGeom>
              <a:solidFill>
                <a:srgbClr val="7F5639">
                  <a:alpha val="100000"/>
                </a:srgbClr>
              </a:solidFill>
              <a:ln>
                <a:prstDash val="solid"/>
                <a:headEnd type="none"/>
                <a:tailEnd type="none"/>
              </a:ln>
            </p:spPr>
          </p:sp>
          <p:sp>
            <p:nvSpPr>
              <p:cNvPr id="168" name="AutoShape 168"/>
              <p:cNvSpPr/>
              <p:nvPr/>
            </p:nvSpPr>
            <p:spPr>
              <a:xfrm>
                <a:off x="6637506" y="5981908"/>
                <a:ext cx="153655" cy="341455"/>
              </a:xfrm>
              <a:custGeom>
                <a:avLst/>
                <a:gdLst/>
                <a:ahLst/>
                <a:cxnLst/>
                <a:rect l="l" t="t" r="r" b="b"/>
                <a:pathLst>
                  <a:path w="153654" h="341454">
                    <a:moveTo>
                      <a:pt x="95015" y="318668"/>
                    </a:moveTo>
                    <a:lnTo>
                      <a:pt x="141112" y="42089"/>
                    </a:lnTo>
                    <a:cubicBezTo>
                      <a:pt x="142819" y="31846"/>
                      <a:pt x="135990" y="21602"/>
                      <a:pt x="125746" y="19895"/>
                    </a:cubicBezTo>
                    <a:lnTo>
                      <a:pt x="81357" y="13066"/>
                    </a:lnTo>
                    <a:cubicBezTo>
                      <a:pt x="71113" y="11359"/>
                      <a:pt x="60870" y="18188"/>
                      <a:pt x="59162" y="28431"/>
                    </a:cubicBezTo>
                    <a:lnTo>
                      <a:pt x="13066" y="305010"/>
                    </a:lnTo>
                    <a:cubicBezTo>
                      <a:pt x="11359" y="315253"/>
                      <a:pt x="18188" y="325497"/>
                      <a:pt x="28432" y="327204"/>
                    </a:cubicBezTo>
                    <a:lnTo>
                      <a:pt x="72821" y="334033"/>
                    </a:lnTo>
                    <a:cubicBezTo>
                      <a:pt x="83064" y="335741"/>
                      <a:pt x="93308" y="328912"/>
                      <a:pt x="95015" y="318668"/>
                    </a:cubicBezTo>
                    <a:close/>
                  </a:path>
                </a:pathLst>
              </a:custGeom>
              <a:solidFill>
                <a:srgbClr val="FFC000">
                  <a:alpha val="100000"/>
                </a:srgbClr>
              </a:solidFill>
              <a:ln>
                <a:prstDash val="solid"/>
                <a:headEnd type="none"/>
                <a:tailEnd type="none"/>
              </a:ln>
            </p:spPr>
          </p:sp>
          <p:sp>
            <p:nvSpPr>
              <p:cNvPr id="169" name="AutoShape 169"/>
              <p:cNvSpPr/>
              <p:nvPr/>
            </p:nvSpPr>
            <p:spPr>
              <a:xfrm>
                <a:off x="6690693" y="5983553"/>
                <a:ext cx="85364" cy="324382"/>
              </a:xfrm>
              <a:custGeom>
                <a:avLst/>
                <a:gdLst/>
                <a:ahLst/>
                <a:cxnLst/>
                <a:rect l="l" t="t" r="r" b="b"/>
                <a:pathLst>
                  <a:path w="85363" h="324382">
                    <a:moveTo>
                      <a:pt x="34999" y="25079"/>
                    </a:moveTo>
                    <a:cubicBezTo>
                      <a:pt x="57194" y="28494"/>
                      <a:pt x="72559" y="50688"/>
                      <a:pt x="69145" y="72883"/>
                    </a:cubicBezTo>
                    <a:lnTo>
                      <a:pt x="29877" y="305072"/>
                    </a:lnTo>
                    <a:cubicBezTo>
                      <a:pt x="28170" y="313608"/>
                      <a:pt x="24755" y="320437"/>
                      <a:pt x="19634" y="325560"/>
                    </a:cubicBezTo>
                    <a:cubicBezTo>
                      <a:pt x="33292" y="320437"/>
                      <a:pt x="43536" y="308487"/>
                      <a:pt x="45243" y="293121"/>
                    </a:cubicBezTo>
                    <a:lnTo>
                      <a:pt x="84510" y="60932"/>
                    </a:lnTo>
                    <a:cubicBezTo>
                      <a:pt x="87925" y="38737"/>
                      <a:pt x="72559" y="16543"/>
                      <a:pt x="50365" y="13128"/>
                    </a:cubicBezTo>
                    <a:cubicBezTo>
                      <a:pt x="34999" y="11421"/>
                      <a:pt x="21341" y="16543"/>
                      <a:pt x="12805" y="26786"/>
                    </a:cubicBezTo>
                    <a:cubicBezTo>
                      <a:pt x="19634" y="25079"/>
                      <a:pt x="26463" y="23372"/>
                      <a:pt x="34999" y="25079"/>
                    </a:cubicBezTo>
                    <a:close/>
                  </a:path>
                </a:pathLst>
              </a:custGeom>
              <a:solidFill>
                <a:srgbClr val="FFD345">
                  <a:alpha val="100000"/>
                </a:srgbClr>
              </a:solidFill>
              <a:ln>
                <a:prstDash val="solid"/>
                <a:headEnd type="none"/>
                <a:tailEnd type="none"/>
              </a:ln>
            </p:spPr>
          </p:sp>
          <p:sp>
            <p:nvSpPr>
              <p:cNvPr id="170" name="AutoShape 170"/>
              <p:cNvSpPr/>
              <p:nvPr/>
            </p:nvSpPr>
            <p:spPr>
              <a:xfrm>
                <a:off x="6640707" y="5985584"/>
                <a:ext cx="102436" cy="324382"/>
              </a:xfrm>
              <a:custGeom>
                <a:avLst/>
                <a:gdLst/>
                <a:ahLst/>
                <a:cxnLst/>
                <a:rect l="l" t="t" r="r" b="b"/>
                <a:pathLst>
                  <a:path w="102436" h="324382">
                    <a:moveTo>
                      <a:pt x="90107" y="308163"/>
                    </a:moveTo>
                    <a:cubicBezTo>
                      <a:pt x="84985" y="309870"/>
                      <a:pt x="78156" y="309870"/>
                      <a:pt x="73034" y="308163"/>
                    </a:cubicBezTo>
                    <a:cubicBezTo>
                      <a:pt x="50840" y="304749"/>
                      <a:pt x="35474" y="282554"/>
                      <a:pt x="38889" y="260359"/>
                    </a:cubicBezTo>
                    <a:lnTo>
                      <a:pt x="78156" y="28170"/>
                    </a:lnTo>
                    <a:cubicBezTo>
                      <a:pt x="79863" y="23048"/>
                      <a:pt x="81571" y="16219"/>
                      <a:pt x="84985" y="12805"/>
                    </a:cubicBezTo>
                    <a:cubicBezTo>
                      <a:pt x="69620" y="16219"/>
                      <a:pt x="55961" y="29877"/>
                      <a:pt x="54254" y="46950"/>
                    </a:cubicBezTo>
                    <a:lnTo>
                      <a:pt x="13280" y="279140"/>
                    </a:lnTo>
                    <a:cubicBezTo>
                      <a:pt x="9865" y="301334"/>
                      <a:pt x="25231" y="323529"/>
                      <a:pt x="47425" y="326943"/>
                    </a:cubicBezTo>
                    <a:cubicBezTo>
                      <a:pt x="64498" y="330358"/>
                      <a:pt x="81571" y="321821"/>
                      <a:pt x="90107" y="308163"/>
                    </a:cubicBezTo>
                    <a:close/>
                  </a:path>
                </a:pathLst>
              </a:custGeom>
              <a:solidFill>
                <a:srgbClr val="FFAB03">
                  <a:alpha val="100000"/>
                </a:srgbClr>
              </a:solidFill>
              <a:ln>
                <a:prstDash val="solid"/>
                <a:headEnd type="none"/>
                <a:tailEnd type="none"/>
              </a:ln>
            </p:spPr>
          </p:sp>
          <p:sp>
            <p:nvSpPr>
              <p:cNvPr id="171" name="AutoShape 171"/>
              <p:cNvSpPr/>
              <p:nvPr/>
            </p:nvSpPr>
            <p:spPr>
              <a:xfrm>
                <a:off x="6181662" y="6019468"/>
                <a:ext cx="358528" cy="136582"/>
              </a:xfrm>
              <a:custGeom>
                <a:avLst/>
                <a:gdLst/>
                <a:ahLst/>
                <a:cxnLst/>
                <a:rect l="l" t="t" r="r" b="b"/>
                <a:pathLst>
                  <a:path w="358527" h="136581">
                    <a:moveTo>
                      <a:pt x="13068" y="69406"/>
                    </a:moveTo>
                    <a:lnTo>
                      <a:pt x="19897" y="28431"/>
                    </a:lnTo>
                    <a:cubicBezTo>
                      <a:pt x="21604" y="18188"/>
                      <a:pt x="30141" y="11359"/>
                      <a:pt x="40384" y="13066"/>
                    </a:cubicBezTo>
                    <a:lnTo>
                      <a:pt x="337450" y="62577"/>
                    </a:lnTo>
                    <a:cubicBezTo>
                      <a:pt x="347694" y="64284"/>
                      <a:pt x="354523" y="72821"/>
                      <a:pt x="352816" y="83064"/>
                    </a:cubicBezTo>
                    <a:lnTo>
                      <a:pt x="345986" y="124039"/>
                    </a:lnTo>
                    <a:cubicBezTo>
                      <a:pt x="344279" y="134283"/>
                      <a:pt x="335743" y="141112"/>
                      <a:pt x="325499" y="139404"/>
                    </a:cubicBezTo>
                    <a:lnTo>
                      <a:pt x="26726" y="89893"/>
                    </a:lnTo>
                    <a:cubicBezTo>
                      <a:pt x="18190" y="88186"/>
                      <a:pt x="11361" y="77943"/>
                      <a:pt x="13068" y="69406"/>
                    </a:cubicBezTo>
                    <a:close/>
                  </a:path>
                </a:pathLst>
              </a:custGeom>
              <a:solidFill>
                <a:srgbClr val="6A452B">
                  <a:alpha val="100000"/>
                </a:srgbClr>
              </a:solidFill>
              <a:ln>
                <a:prstDash val="solid"/>
                <a:headEnd type="none"/>
                <a:tailEnd type="none"/>
              </a:ln>
            </p:spPr>
          </p:sp>
          <p:sp>
            <p:nvSpPr>
              <p:cNvPr id="172" name="AutoShape 172"/>
              <p:cNvSpPr/>
              <p:nvPr/>
            </p:nvSpPr>
            <p:spPr>
              <a:xfrm>
                <a:off x="6183112" y="6026558"/>
                <a:ext cx="341455" cy="136582"/>
              </a:xfrm>
              <a:custGeom>
                <a:avLst/>
                <a:gdLst/>
                <a:ahLst/>
                <a:cxnLst/>
                <a:rect l="l" t="t" r="r" b="b"/>
                <a:pathLst>
                  <a:path w="341454" h="136581">
                    <a:moveTo>
                      <a:pt x="334293" y="118656"/>
                    </a:moveTo>
                    <a:cubicBezTo>
                      <a:pt x="327464" y="122071"/>
                      <a:pt x="318928" y="123777"/>
                      <a:pt x="310391" y="122071"/>
                    </a:cubicBezTo>
                    <a:lnTo>
                      <a:pt x="54300" y="79389"/>
                    </a:lnTo>
                    <a:cubicBezTo>
                      <a:pt x="33813" y="75974"/>
                      <a:pt x="18447" y="55486"/>
                      <a:pt x="21862" y="34999"/>
                    </a:cubicBezTo>
                    <a:cubicBezTo>
                      <a:pt x="23569" y="26463"/>
                      <a:pt x="26984" y="19634"/>
                      <a:pt x="33813" y="12805"/>
                    </a:cubicBezTo>
                    <a:cubicBezTo>
                      <a:pt x="23569" y="17927"/>
                      <a:pt x="15033" y="28170"/>
                      <a:pt x="13326" y="40121"/>
                    </a:cubicBezTo>
                    <a:lnTo>
                      <a:pt x="13326" y="40121"/>
                    </a:lnTo>
                    <a:cubicBezTo>
                      <a:pt x="9911" y="60609"/>
                      <a:pt x="23569" y="81096"/>
                      <a:pt x="45764" y="84510"/>
                    </a:cubicBezTo>
                    <a:lnTo>
                      <a:pt x="301855" y="127192"/>
                    </a:lnTo>
                    <a:cubicBezTo>
                      <a:pt x="313806" y="130607"/>
                      <a:pt x="325757" y="127192"/>
                      <a:pt x="334293" y="118656"/>
                    </a:cubicBezTo>
                    <a:close/>
                  </a:path>
                </a:pathLst>
              </a:custGeom>
              <a:solidFill>
                <a:srgbClr val="7F5639">
                  <a:alpha val="100000"/>
                </a:srgbClr>
              </a:solidFill>
              <a:ln>
                <a:prstDash val="solid"/>
                <a:headEnd type="none"/>
                <a:tailEnd type="none"/>
              </a:ln>
            </p:spPr>
          </p:sp>
          <p:sp>
            <p:nvSpPr>
              <p:cNvPr id="173" name="AutoShape 173"/>
              <p:cNvSpPr/>
              <p:nvPr/>
            </p:nvSpPr>
            <p:spPr>
              <a:xfrm>
                <a:off x="6193876" y="6022817"/>
                <a:ext cx="341455" cy="136582"/>
              </a:xfrm>
              <a:custGeom>
                <a:avLst/>
                <a:gdLst/>
                <a:ahLst/>
                <a:cxnLst/>
                <a:rect l="l" t="t" r="r" b="b"/>
                <a:pathLst>
                  <a:path w="341454" h="136581">
                    <a:moveTo>
                      <a:pt x="34999" y="23375"/>
                    </a:moveTo>
                    <a:lnTo>
                      <a:pt x="291090" y="66057"/>
                    </a:lnTo>
                    <a:cubicBezTo>
                      <a:pt x="311578" y="69472"/>
                      <a:pt x="326943" y="89959"/>
                      <a:pt x="323528" y="110446"/>
                    </a:cubicBezTo>
                    <a:cubicBezTo>
                      <a:pt x="321821" y="117276"/>
                      <a:pt x="318407" y="124105"/>
                      <a:pt x="313285" y="129226"/>
                    </a:cubicBezTo>
                    <a:cubicBezTo>
                      <a:pt x="325236" y="124105"/>
                      <a:pt x="333772" y="113861"/>
                      <a:pt x="337187" y="100203"/>
                    </a:cubicBezTo>
                    <a:lnTo>
                      <a:pt x="337187" y="100203"/>
                    </a:lnTo>
                    <a:cubicBezTo>
                      <a:pt x="340601" y="79715"/>
                      <a:pt x="326943" y="59228"/>
                      <a:pt x="304748" y="55814"/>
                    </a:cubicBezTo>
                    <a:lnTo>
                      <a:pt x="48657" y="13132"/>
                    </a:lnTo>
                    <a:cubicBezTo>
                      <a:pt x="34999" y="11424"/>
                      <a:pt x="21341" y="16546"/>
                      <a:pt x="12805" y="25082"/>
                    </a:cubicBezTo>
                    <a:cubicBezTo>
                      <a:pt x="19634" y="23375"/>
                      <a:pt x="26463" y="21668"/>
                      <a:pt x="34999" y="23375"/>
                    </a:cubicBezTo>
                    <a:close/>
                  </a:path>
                </a:pathLst>
              </a:custGeom>
              <a:solidFill>
                <a:srgbClr val="543622">
                  <a:alpha val="100000"/>
                </a:srgbClr>
              </a:solidFill>
              <a:ln>
                <a:prstDash val="solid"/>
                <a:headEnd type="none"/>
                <a:tailEnd type="none"/>
              </a:ln>
            </p:spPr>
          </p:sp>
          <p:sp>
            <p:nvSpPr>
              <p:cNvPr id="174" name="AutoShape 174"/>
              <p:cNvSpPr/>
              <p:nvPr/>
            </p:nvSpPr>
            <p:spPr>
              <a:xfrm>
                <a:off x="6737394" y="6119727"/>
                <a:ext cx="717055" cy="187800"/>
              </a:xfrm>
              <a:custGeom>
                <a:avLst/>
                <a:gdLst/>
                <a:ahLst/>
                <a:cxnLst/>
                <a:rect l="l" t="t" r="r" b="b"/>
                <a:pathLst>
                  <a:path w="717055" h="187800">
                    <a:moveTo>
                      <a:pt x="14753" y="71994"/>
                    </a:moveTo>
                    <a:lnTo>
                      <a:pt x="24395" y="14753"/>
                    </a:lnTo>
                    <a:lnTo>
                      <a:pt x="716331" y="131304"/>
                    </a:lnTo>
                    <a:lnTo>
                      <a:pt x="706690" y="188545"/>
                    </a:lnTo>
                    <a:close/>
                  </a:path>
                </a:pathLst>
              </a:custGeom>
              <a:solidFill>
                <a:srgbClr val="C3C6CB">
                  <a:alpha val="100000"/>
                </a:srgbClr>
              </a:solidFill>
              <a:ln>
                <a:prstDash val="solid"/>
                <a:headEnd type="none"/>
                <a:tailEnd type="none"/>
              </a:ln>
            </p:spPr>
          </p:sp>
          <p:sp>
            <p:nvSpPr>
              <p:cNvPr id="175" name="AutoShape 175"/>
              <p:cNvSpPr/>
              <p:nvPr/>
            </p:nvSpPr>
            <p:spPr>
              <a:xfrm>
                <a:off x="6735936" y="6159956"/>
                <a:ext cx="717055" cy="153655"/>
              </a:xfrm>
              <a:custGeom>
                <a:avLst/>
                <a:gdLst/>
                <a:ahLst/>
                <a:cxnLst/>
                <a:rect l="l" t="t" r="r" b="b"/>
                <a:pathLst>
                  <a:path w="717055" h="153654">
                    <a:moveTo>
                      <a:pt x="14753" y="31589"/>
                    </a:moveTo>
                    <a:lnTo>
                      <a:pt x="17589" y="14753"/>
                    </a:lnTo>
                    <a:lnTo>
                      <a:pt x="709526" y="131304"/>
                    </a:lnTo>
                    <a:lnTo>
                      <a:pt x="706690" y="148140"/>
                    </a:lnTo>
                    <a:close/>
                  </a:path>
                </a:pathLst>
              </a:custGeom>
              <a:solidFill>
                <a:srgbClr val="AEB1B5">
                  <a:alpha val="100000"/>
                </a:srgbClr>
              </a:solidFill>
              <a:ln>
                <a:prstDash val="solid"/>
                <a:headEnd type="none"/>
                <a:tailEnd type="none"/>
              </a:ln>
            </p:spPr>
          </p:sp>
          <p:sp>
            <p:nvSpPr>
              <p:cNvPr id="176" name="AutoShape 176"/>
              <p:cNvSpPr/>
              <p:nvPr/>
            </p:nvSpPr>
            <p:spPr>
              <a:xfrm>
                <a:off x="6743979" y="6119633"/>
                <a:ext cx="717055" cy="153655"/>
              </a:xfrm>
              <a:custGeom>
                <a:avLst/>
                <a:gdLst/>
                <a:ahLst/>
                <a:cxnLst/>
                <a:rect l="l" t="t" r="r" b="b"/>
                <a:pathLst>
                  <a:path w="717055" h="153654">
                    <a:moveTo>
                      <a:pt x="14754" y="31589"/>
                    </a:moveTo>
                    <a:lnTo>
                      <a:pt x="17589" y="14753"/>
                    </a:lnTo>
                    <a:lnTo>
                      <a:pt x="709526" y="131304"/>
                    </a:lnTo>
                    <a:lnTo>
                      <a:pt x="706690" y="148140"/>
                    </a:lnTo>
                    <a:close/>
                  </a:path>
                </a:pathLst>
              </a:custGeom>
              <a:solidFill>
                <a:srgbClr val="DBDCDD">
                  <a:alpha val="100000"/>
                </a:srgbClr>
              </a:solidFill>
              <a:ln>
                <a:prstDash val="solid"/>
                <a:headEnd type="none"/>
                <a:tailEnd type="none"/>
              </a:ln>
            </p:spPr>
          </p:sp>
          <p:sp>
            <p:nvSpPr>
              <p:cNvPr id="177" name="AutoShape 177"/>
              <p:cNvSpPr/>
              <p:nvPr/>
            </p:nvSpPr>
            <p:spPr>
              <a:xfrm>
                <a:off x="7428236" y="6236553"/>
                <a:ext cx="153655" cy="68291"/>
              </a:xfrm>
              <a:custGeom>
                <a:avLst/>
                <a:gdLst/>
                <a:ahLst/>
                <a:cxnLst/>
                <a:rect l="l" t="t" r="r" b="b"/>
                <a:pathLst>
                  <a:path w="153654" h="68290">
                    <a:moveTo>
                      <a:pt x="144265" y="57194"/>
                    </a:moveTo>
                    <a:lnTo>
                      <a:pt x="23048" y="12805"/>
                    </a:lnTo>
                    <a:lnTo>
                      <a:pt x="12805" y="70852"/>
                    </a:lnTo>
                    <a:lnTo>
                      <a:pt x="140850" y="67437"/>
                    </a:lnTo>
                    <a:cubicBezTo>
                      <a:pt x="149387" y="67437"/>
                      <a:pt x="151094" y="60608"/>
                      <a:pt x="144265" y="57194"/>
                    </a:cubicBezTo>
                    <a:close/>
                  </a:path>
                </a:pathLst>
              </a:custGeom>
              <a:solidFill>
                <a:srgbClr val="C3C6CB">
                  <a:alpha val="100000"/>
                </a:srgbClr>
              </a:solidFill>
              <a:ln>
                <a:prstDash val="solid"/>
                <a:headEnd type="none"/>
                <a:tailEnd type="none"/>
              </a:ln>
            </p:spPr>
          </p:sp>
          <p:sp>
            <p:nvSpPr>
              <p:cNvPr id="178" name="AutoShape 178"/>
              <p:cNvSpPr/>
              <p:nvPr/>
            </p:nvSpPr>
            <p:spPr>
              <a:xfrm>
                <a:off x="7428236" y="6275821"/>
                <a:ext cx="153655" cy="34145"/>
              </a:xfrm>
              <a:custGeom>
                <a:avLst/>
                <a:gdLst/>
                <a:ahLst/>
                <a:cxnLst/>
                <a:rect l="l" t="t" r="r" b="b"/>
                <a:pathLst>
                  <a:path w="153654" h="34145">
                    <a:moveTo>
                      <a:pt x="142558" y="28170"/>
                    </a:moveTo>
                    <a:cubicBezTo>
                      <a:pt x="147679" y="28170"/>
                      <a:pt x="149387" y="19634"/>
                      <a:pt x="144265" y="17927"/>
                    </a:cubicBezTo>
                    <a:lnTo>
                      <a:pt x="16219" y="12805"/>
                    </a:lnTo>
                    <a:lnTo>
                      <a:pt x="12805" y="29877"/>
                    </a:lnTo>
                    <a:lnTo>
                      <a:pt x="142558" y="28170"/>
                    </a:lnTo>
                    <a:close/>
                  </a:path>
                </a:pathLst>
              </a:custGeom>
              <a:solidFill>
                <a:srgbClr val="AEB1B5">
                  <a:alpha val="100000"/>
                </a:srgbClr>
              </a:solidFill>
              <a:ln>
                <a:prstDash val="solid"/>
                <a:headEnd type="none"/>
                <a:tailEnd type="none"/>
              </a:ln>
            </p:spPr>
          </p:sp>
          <p:sp>
            <p:nvSpPr>
              <p:cNvPr id="179" name="AutoShape 179"/>
              <p:cNvSpPr/>
              <p:nvPr/>
            </p:nvSpPr>
            <p:spPr>
              <a:xfrm>
                <a:off x="7436772" y="6236553"/>
                <a:ext cx="136582" cy="68291"/>
              </a:xfrm>
              <a:custGeom>
                <a:avLst/>
                <a:gdLst/>
                <a:ahLst/>
                <a:cxnLst/>
                <a:rect l="l" t="t" r="r" b="b"/>
                <a:pathLst>
                  <a:path w="136581" h="68290">
                    <a:moveTo>
                      <a:pt x="135728" y="67437"/>
                    </a:moveTo>
                    <a:cubicBezTo>
                      <a:pt x="140850" y="65730"/>
                      <a:pt x="140850" y="60608"/>
                      <a:pt x="135728" y="57194"/>
                    </a:cubicBezTo>
                    <a:lnTo>
                      <a:pt x="14512" y="12805"/>
                    </a:lnTo>
                    <a:lnTo>
                      <a:pt x="12805" y="21341"/>
                    </a:lnTo>
                    <a:lnTo>
                      <a:pt x="135728" y="67437"/>
                    </a:lnTo>
                    <a:cubicBezTo>
                      <a:pt x="135728" y="67437"/>
                      <a:pt x="135728" y="67437"/>
                      <a:pt x="135728" y="67437"/>
                    </a:cubicBezTo>
                    <a:close/>
                  </a:path>
                </a:pathLst>
              </a:custGeom>
              <a:solidFill>
                <a:srgbClr val="DBDCDD">
                  <a:alpha val="100000"/>
                </a:srgbClr>
              </a:solidFill>
              <a:ln>
                <a:prstDash val="solid"/>
                <a:headEnd type="none"/>
                <a:tailEnd type="none"/>
              </a:ln>
            </p:spPr>
          </p:sp>
          <p:sp>
            <p:nvSpPr>
              <p:cNvPr id="180" name="AutoShape 180"/>
              <p:cNvSpPr/>
              <p:nvPr/>
            </p:nvSpPr>
            <p:spPr>
              <a:xfrm>
                <a:off x="8800112" y="4285139"/>
                <a:ext cx="375600" cy="819492"/>
              </a:xfrm>
              <a:custGeom>
                <a:avLst/>
                <a:gdLst/>
                <a:ahLst/>
                <a:cxnLst/>
                <a:rect l="l" t="t" r="r" b="b"/>
                <a:pathLst>
                  <a:path w="375600" h="819491">
                    <a:moveTo>
                      <a:pt x="372105" y="52072"/>
                    </a:moveTo>
                    <a:lnTo>
                      <a:pt x="184304" y="12805"/>
                    </a:lnTo>
                    <a:lnTo>
                      <a:pt x="15284" y="680349"/>
                    </a:lnTo>
                    <a:cubicBezTo>
                      <a:pt x="3333" y="731567"/>
                      <a:pt x="35771" y="782785"/>
                      <a:pt x="86990" y="793029"/>
                    </a:cubicBezTo>
                    <a:lnTo>
                      <a:pt x="146744" y="804980"/>
                    </a:lnTo>
                    <a:cubicBezTo>
                      <a:pt x="197962" y="815224"/>
                      <a:pt x="247474" y="782785"/>
                      <a:pt x="257717" y="731567"/>
                    </a:cubicBezTo>
                    <a:lnTo>
                      <a:pt x="372105" y="52072"/>
                    </a:lnTo>
                    <a:close/>
                    <a:moveTo>
                      <a:pt x="126257" y="745225"/>
                    </a:moveTo>
                    <a:cubicBezTo>
                      <a:pt x="102355" y="740103"/>
                      <a:pt x="86990" y="716202"/>
                      <a:pt x="92111" y="692300"/>
                    </a:cubicBezTo>
                    <a:cubicBezTo>
                      <a:pt x="97233" y="668398"/>
                      <a:pt x="121135" y="653033"/>
                      <a:pt x="145037" y="658154"/>
                    </a:cubicBezTo>
                    <a:cubicBezTo>
                      <a:pt x="168939" y="663276"/>
                      <a:pt x="184304" y="687178"/>
                      <a:pt x="179183" y="711080"/>
                    </a:cubicBezTo>
                    <a:cubicBezTo>
                      <a:pt x="174061" y="734982"/>
                      <a:pt x="150159" y="750347"/>
                      <a:pt x="126257" y="745225"/>
                    </a:cubicBezTo>
                    <a:close/>
                  </a:path>
                </a:pathLst>
              </a:custGeom>
              <a:solidFill>
                <a:srgbClr val="FFC000">
                  <a:alpha val="100000"/>
                </a:srgbClr>
              </a:solidFill>
              <a:ln>
                <a:prstDash val="solid"/>
                <a:headEnd type="none"/>
                <a:tailEnd type="none"/>
              </a:ln>
            </p:spPr>
          </p:sp>
          <p:sp>
            <p:nvSpPr>
              <p:cNvPr id="181" name="AutoShape 181"/>
              <p:cNvSpPr/>
              <p:nvPr/>
            </p:nvSpPr>
            <p:spPr>
              <a:xfrm>
                <a:off x="8799841" y="4283431"/>
                <a:ext cx="221946" cy="768274"/>
              </a:xfrm>
              <a:custGeom>
                <a:avLst/>
                <a:gdLst/>
                <a:ahLst/>
                <a:cxnLst/>
                <a:rect l="l" t="t" r="r" b="b"/>
                <a:pathLst>
                  <a:path w="221945" h="768273">
                    <a:moveTo>
                      <a:pt x="217013" y="19634"/>
                    </a:moveTo>
                    <a:lnTo>
                      <a:pt x="184575" y="12805"/>
                    </a:lnTo>
                    <a:lnTo>
                      <a:pt x="15555" y="680349"/>
                    </a:lnTo>
                    <a:cubicBezTo>
                      <a:pt x="7019" y="714495"/>
                      <a:pt x="18969" y="746933"/>
                      <a:pt x="42871" y="769127"/>
                    </a:cubicBezTo>
                    <a:cubicBezTo>
                      <a:pt x="36042" y="752055"/>
                      <a:pt x="34335" y="733274"/>
                      <a:pt x="39457" y="714495"/>
                    </a:cubicBezTo>
                    <a:cubicBezTo>
                      <a:pt x="37750" y="714495"/>
                      <a:pt x="187990" y="96461"/>
                      <a:pt x="217013" y="19634"/>
                    </a:cubicBezTo>
                    <a:close/>
                  </a:path>
                </a:pathLst>
              </a:custGeom>
              <a:solidFill>
                <a:srgbClr val="FFD345">
                  <a:alpha val="100000"/>
                </a:srgbClr>
              </a:solidFill>
              <a:ln>
                <a:prstDash val="solid"/>
                <a:headEnd type="none"/>
                <a:tailEnd type="none"/>
              </a:ln>
            </p:spPr>
          </p:sp>
          <p:sp>
            <p:nvSpPr>
              <p:cNvPr id="182" name="AutoShape 182"/>
              <p:cNvSpPr/>
              <p:nvPr/>
            </p:nvSpPr>
            <p:spPr>
              <a:xfrm>
                <a:off x="8799177" y="4314162"/>
                <a:ext cx="375600" cy="785346"/>
              </a:xfrm>
              <a:custGeom>
                <a:avLst/>
                <a:gdLst/>
                <a:ahLst/>
                <a:cxnLst/>
                <a:rect l="l" t="t" r="r" b="b"/>
                <a:pathLst>
                  <a:path w="375600" h="785346">
                    <a:moveTo>
                      <a:pt x="373040" y="23048"/>
                    </a:moveTo>
                    <a:lnTo>
                      <a:pt x="323528" y="12805"/>
                    </a:lnTo>
                    <a:cubicBezTo>
                      <a:pt x="318407" y="64023"/>
                      <a:pt x="212556" y="632545"/>
                      <a:pt x="212556" y="632545"/>
                    </a:cubicBezTo>
                    <a:cubicBezTo>
                      <a:pt x="207434" y="654740"/>
                      <a:pt x="195483" y="675227"/>
                      <a:pt x="178410" y="688885"/>
                    </a:cubicBezTo>
                    <a:cubicBezTo>
                      <a:pt x="171581" y="709373"/>
                      <a:pt x="149387" y="723031"/>
                      <a:pt x="127192" y="717909"/>
                    </a:cubicBezTo>
                    <a:cubicBezTo>
                      <a:pt x="120363" y="716202"/>
                      <a:pt x="113534" y="712787"/>
                      <a:pt x="108412" y="707665"/>
                    </a:cubicBezTo>
                    <a:cubicBezTo>
                      <a:pt x="104997" y="707665"/>
                      <a:pt x="103290" y="707665"/>
                      <a:pt x="99876" y="707665"/>
                    </a:cubicBezTo>
                    <a:lnTo>
                      <a:pt x="40121" y="695714"/>
                    </a:lnTo>
                    <a:cubicBezTo>
                      <a:pt x="29877" y="694007"/>
                      <a:pt x="21341" y="688885"/>
                      <a:pt x="12805" y="683764"/>
                    </a:cubicBezTo>
                    <a:cubicBezTo>
                      <a:pt x="17926" y="723031"/>
                      <a:pt x="45243" y="755469"/>
                      <a:pt x="86217" y="764005"/>
                    </a:cubicBezTo>
                    <a:lnTo>
                      <a:pt x="145972" y="775956"/>
                    </a:lnTo>
                    <a:cubicBezTo>
                      <a:pt x="197190" y="786200"/>
                      <a:pt x="246701" y="753762"/>
                      <a:pt x="256945" y="702543"/>
                    </a:cubicBezTo>
                    <a:lnTo>
                      <a:pt x="373040" y="23048"/>
                    </a:lnTo>
                    <a:close/>
                  </a:path>
                </a:pathLst>
              </a:custGeom>
              <a:solidFill>
                <a:srgbClr val="FFAB03">
                  <a:alpha val="100000"/>
                </a:srgbClr>
              </a:solidFill>
              <a:ln>
                <a:prstDash val="solid"/>
                <a:headEnd type="none"/>
                <a:tailEnd type="none"/>
              </a:ln>
            </p:spPr>
          </p:sp>
          <p:sp>
            <p:nvSpPr>
              <p:cNvPr id="183" name="AutoShape 183"/>
              <p:cNvSpPr/>
              <p:nvPr/>
            </p:nvSpPr>
            <p:spPr>
              <a:xfrm>
                <a:off x="8798405" y="4853661"/>
                <a:ext cx="273164" cy="239018"/>
              </a:xfrm>
              <a:custGeom>
                <a:avLst/>
                <a:gdLst/>
                <a:ahLst/>
                <a:cxnLst/>
                <a:rect l="l" t="t" r="r" b="b"/>
                <a:pathLst>
                  <a:path w="273163" h="239018">
                    <a:moveTo>
                      <a:pt x="257717" y="161337"/>
                    </a:moveTo>
                    <a:cubicBezTo>
                      <a:pt x="257717" y="161337"/>
                      <a:pt x="264546" y="122070"/>
                      <a:pt x="274790" y="62315"/>
                    </a:cubicBezTo>
                    <a:lnTo>
                      <a:pt x="42600" y="12805"/>
                    </a:lnTo>
                    <a:cubicBezTo>
                      <a:pt x="28942" y="72559"/>
                      <a:pt x="15284" y="110119"/>
                      <a:pt x="15284" y="110119"/>
                    </a:cubicBezTo>
                    <a:cubicBezTo>
                      <a:pt x="3333" y="161337"/>
                      <a:pt x="35771" y="212556"/>
                      <a:pt x="86990" y="222799"/>
                    </a:cubicBezTo>
                    <a:lnTo>
                      <a:pt x="146744" y="234750"/>
                    </a:lnTo>
                    <a:cubicBezTo>
                      <a:pt x="197963" y="246701"/>
                      <a:pt x="249181" y="212556"/>
                      <a:pt x="257717" y="161337"/>
                    </a:cubicBezTo>
                    <a:close/>
                    <a:moveTo>
                      <a:pt x="127964" y="176703"/>
                    </a:moveTo>
                    <a:cubicBezTo>
                      <a:pt x="104062" y="171581"/>
                      <a:pt x="88697" y="147679"/>
                      <a:pt x="93819" y="123777"/>
                    </a:cubicBezTo>
                    <a:cubicBezTo>
                      <a:pt x="98941" y="99875"/>
                      <a:pt x="122842" y="84510"/>
                      <a:pt x="146744" y="89632"/>
                    </a:cubicBezTo>
                    <a:cubicBezTo>
                      <a:pt x="170646" y="94754"/>
                      <a:pt x="186012" y="118656"/>
                      <a:pt x="180890" y="142557"/>
                    </a:cubicBezTo>
                    <a:cubicBezTo>
                      <a:pt x="175768" y="166459"/>
                      <a:pt x="151866" y="181825"/>
                      <a:pt x="127964" y="176703"/>
                    </a:cubicBezTo>
                    <a:close/>
                  </a:path>
                </a:pathLst>
              </a:custGeom>
              <a:solidFill>
                <a:srgbClr val="6A452B">
                  <a:alpha val="100000"/>
                </a:srgbClr>
              </a:solidFill>
              <a:ln>
                <a:prstDash val="solid"/>
                <a:headEnd type="none"/>
                <a:tailEnd type="none"/>
              </a:ln>
            </p:spPr>
          </p:sp>
          <p:sp>
            <p:nvSpPr>
              <p:cNvPr id="184" name="AutoShape 184"/>
              <p:cNvSpPr/>
              <p:nvPr/>
            </p:nvSpPr>
            <p:spPr>
              <a:xfrm>
                <a:off x="8795763" y="4892928"/>
                <a:ext cx="290237" cy="204873"/>
              </a:xfrm>
              <a:custGeom>
                <a:avLst/>
                <a:gdLst/>
                <a:ahLst/>
                <a:cxnLst/>
                <a:rect l="l" t="t" r="r" b="b"/>
                <a:pathLst>
                  <a:path w="290236" h="204872">
                    <a:moveTo>
                      <a:pt x="277432" y="23048"/>
                    </a:moveTo>
                    <a:lnTo>
                      <a:pt x="227921" y="12805"/>
                    </a:lnTo>
                    <a:lnTo>
                      <a:pt x="219385" y="55486"/>
                    </a:lnTo>
                    <a:cubicBezTo>
                      <a:pt x="214263" y="82803"/>
                      <a:pt x="197190" y="104998"/>
                      <a:pt x="174996" y="118656"/>
                    </a:cubicBezTo>
                    <a:cubicBezTo>
                      <a:pt x="173288" y="122070"/>
                      <a:pt x="169874" y="125485"/>
                      <a:pt x="166459" y="127192"/>
                    </a:cubicBezTo>
                    <a:cubicBezTo>
                      <a:pt x="166459" y="127192"/>
                      <a:pt x="164752" y="127192"/>
                      <a:pt x="164752" y="128899"/>
                    </a:cubicBezTo>
                    <a:cubicBezTo>
                      <a:pt x="161337" y="130607"/>
                      <a:pt x="157923" y="134021"/>
                      <a:pt x="154508" y="135729"/>
                    </a:cubicBezTo>
                    <a:cubicBezTo>
                      <a:pt x="154508" y="135729"/>
                      <a:pt x="154508" y="135729"/>
                      <a:pt x="154508" y="135729"/>
                    </a:cubicBezTo>
                    <a:cubicBezTo>
                      <a:pt x="151094" y="137436"/>
                      <a:pt x="147679" y="137436"/>
                      <a:pt x="142557" y="139143"/>
                    </a:cubicBezTo>
                    <a:cubicBezTo>
                      <a:pt x="140850" y="139143"/>
                      <a:pt x="140850" y="139143"/>
                      <a:pt x="139143" y="139143"/>
                    </a:cubicBezTo>
                    <a:cubicBezTo>
                      <a:pt x="135728" y="139143"/>
                      <a:pt x="130606" y="139143"/>
                      <a:pt x="127192" y="139143"/>
                    </a:cubicBezTo>
                    <a:cubicBezTo>
                      <a:pt x="125485" y="139143"/>
                      <a:pt x="122070" y="137436"/>
                      <a:pt x="120363" y="137436"/>
                    </a:cubicBezTo>
                    <a:cubicBezTo>
                      <a:pt x="118656" y="137436"/>
                      <a:pt x="116948" y="135729"/>
                      <a:pt x="115241" y="135729"/>
                    </a:cubicBezTo>
                    <a:cubicBezTo>
                      <a:pt x="110119" y="135729"/>
                      <a:pt x="106705" y="135729"/>
                      <a:pt x="101583" y="134021"/>
                    </a:cubicBezTo>
                    <a:lnTo>
                      <a:pt x="40121" y="120363"/>
                    </a:lnTo>
                    <a:cubicBezTo>
                      <a:pt x="29877" y="118656"/>
                      <a:pt x="21341" y="113534"/>
                      <a:pt x="12805" y="108412"/>
                    </a:cubicBezTo>
                    <a:cubicBezTo>
                      <a:pt x="17926" y="145972"/>
                      <a:pt x="46950" y="176703"/>
                      <a:pt x="86217" y="185239"/>
                    </a:cubicBezTo>
                    <a:lnTo>
                      <a:pt x="145972" y="197190"/>
                    </a:lnTo>
                    <a:cubicBezTo>
                      <a:pt x="197190" y="207434"/>
                      <a:pt x="246701" y="174996"/>
                      <a:pt x="256945" y="123777"/>
                    </a:cubicBezTo>
                    <a:cubicBezTo>
                      <a:pt x="260359" y="122070"/>
                      <a:pt x="267188" y="82803"/>
                      <a:pt x="277432" y="23048"/>
                    </a:cubicBezTo>
                    <a:close/>
                  </a:path>
                </a:pathLst>
              </a:custGeom>
              <a:solidFill>
                <a:srgbClr val="543622">
                  <a:alpha val="100000"/>
                </a:srgbClr>
              </a:solidFill>
              <a:ln>
                <a:prstDash val="solid"/>
                <a:headEnd type="none"/>
                <a:tailEnd type="none"/>
              </a:ln>
            </p:spPr>
          </p:sp>
          <p:sp>
            <p:nvSpPr>
              <p:cNvPr id="185" name="AutoShape 185"/>
              <p:cNvSpPr/>
              <p:nvPr/>
            </p:nvSpPr>
            <p:spPr>
              <a:xfrm>
                <a:off x="8797496" y="4853661"/>
                <a:ext cx="68291" cy="187800"/>
              </a:xfrm>
              <a:custGeom>
                <a:avLst/>
                <a:gdLst/>
                <a:ahLst/>
                <a:cxnLst/>
                <a:rect l="l" t="t" r="r" b="b"/>
                <a:pathLst>
                  <a:path w="68290" h="187800">
                    <a:moveTo>
                      <a:pt x="31559" y="186947"/>
                    </a:moveTo>
                    <a:cubicBezTo>
                      <a:pt x="31559" y="178410"/>
                      <a:pt x="31559" y="168166"/>
                      <a:pt x="33266" y="157923"/>
                    </a:cubicBezTo>
                    <a:lnTo>
                      <a:pt x="65704" y="17926"/>
                    </a:lnTo>
                    <a:lnTo>
                      <a:pt x="40095" y="12805"/>
                    </a:lnTo>
                    <a:cubicBezTo>
                      <a:pt x="26437" y="72559"/>
                      <a:pt x="14486" y="110119"/>
                      <a:pt x="14486" y="110119"/>
                    </a:cubicBezTo>
                    <a:cubicBezTo>
                      <a:pt x="9364" y="137435"/>
                      <a:pt x="16193" y="164752"/>
                      <a:pt x="31559" y="186947"/>
                    </a:cubicBezTo>
                    <a:close/>
                  </a:path>
                </a:pathLst>
              </a:custGeom>
              <a:solidFill>
                <a:srgbClr val="7F5639">
                  <a:alpha val="100000"/>
                </a:srgbClr>
              </a:solidFill>
              <a:ln>
                <a:prstDash val="solid"/>
                <a:headEnd type="none"/>
                <a:tailEnd type="none"/>
              </a:ln>
            </p:spPr>
          </p:sp>
          <p:sp>
            <p:nvSpPr>
              <p:cNvPr id="186" name="AutoShape 186"/>
              <p:cNvSpPr/>
              <p:nvPr/>
            </p:nvSpPr>
            <p:spPr>
              <a:xfrm>
                <a:off x="8803429" y="3930025"/>
                <a:ext cx="648764" cy="409746"/>
              </a:xfrm>
              <a:custGeom>
                <a:avLst/>
                <a:gdLst/>
                <a:ahLst/>
                <a:cxnLst/>
                <a:rect l="l" t="t" r="r" b="b"/>
                <a:pathLst>
                  <a:path w="648764" h="409745">
                    <a:moveTo>
                      <a:pt x="32455" y="12805"/>
                    </a:moveTo>
                    <a:lnTo>
                      <a:pt x="13675" y="99876"/>
                    </a:lnTo>
                    <a:cubicBezTo>
                      <a:pt x="10260" y="115241"/>
                      <a:pt x="17089" y="130606"/>
                      <a:pt x="30747" y="139143"/>
                    </a:cubicBezTo>
                    <a:cubicBezTo>
                      <a:pt x="80258" y="168167"/>
                      <a:pt x="192939" y="246701"/>
                      <a:pt x="179280" y="367918"/>
                    </a:cubicBezTo>
                    <a:lnTo>
                      <a:pt x="273180" y="388405"/>
                    </a:lnTo>
                    <a:lnTo>
                      <a:pt x="367080" y="408892"/>
                    </a:lnTo>
                    <a:cubicBezTo>
                      <a:pt x="404640" y="294505"/>
                      <a:pt x="539515" y="267188"/>
                      <a:pt x="595855" y="260359"/>
                    </a:cubicBezTo>
                    <a:cubicBezTo>
                      <a:pt x="611221" y="258652"/>
                      <a:pt x="624879" y="246701"/>
                      <a:pt x="628294" y="231336"/>
                    </a:cubicBezTo>
                    <a:lnTo>
                      <a:pt x="647073" y="144265"/>
                    </a:lnTo>
                    <a:lnTo>
                      <a:pt x="32455" y="12805"/>
                    </a:lnTo>
                    <a:close/>
                  </a:path>
                </a:pathLst>
              </a:custGeom>
              <a:solidFill>
                <a:srgbClr val="6A452B">
                  <a:alpha val="100000"/>
                </a:srgbClr>
              </a:solidFill>
              <a:ln>
                <a:prstDash val="solid"/>
                <a:headEnd type="none"/>
                <a:tailEnd type="none"/>
              </a:ln>
            </p:spPr>
          </p:sp>
          <p:sp>
            <p:nvSpPr>
              <p:cNvPr id="187" name="AutoShape 187"/>
              <p:cNvSpPr/>
              <p:nvPr/>
            </p:nvSpPr>
            <p:spPr>
              <a:xfrm>
                <a:off x="8801722" y="3930025"/>
                <a:ext cx="204873" cy="375600"/>
              </a:xfrm>
              <a:custGeom>
                <a:avLst/>
                <a:gdLst/>
                <a:ahLst/>
                <a:cxnLst/>
                <a:rect l="l" t="t" r="r" b="b"/>
                <a:pathLst>
                  <a:path w="204872" h="375600">
                    <a:moveTo>
                      <a:pt x="61478" y="134021"/>
                    </a:moveTo>
                    <a:cubicBezTo>
                      <a:pt x="47820" y="125485"/>
                      <a:pt x="40991" y="108412"/>
                      <a:pt x="44406" y="93046"/>
                    </a:cubicBezTo>
                    <a:lnTo>
                      <a:pt x="59771" y="17926"/>
                    </a:lnTo>
                    <a:lnTo>
                      <a:pt x="32455" y="12805"/>
                    </a:lnTo>
                    <a:lnTo>
                      <a:pt x="13675" y="99876"/>
                    </a:lnTo>
                    <a:cubicBezTo>
                      <a:pt x="10260" y="115241"/>
                      <a:pt x="17089" y="130606"/>
                      <a:pt x="30747" y="139143"/>
                    </a:cubicBezTo>
                    <a:cubicBezTo>
                      <a:pt x="80259" y="168167"/>
                      <a:pt x="192939" y="246701"/>
                      <a:pt x="179280" y="367918"/>
                    </a:cubicBezTo>
                    <a:lnTo>
                      <a:pt x="206597" y="373040"/>
                    </a:lnTo>
                    <a:cubicBezTo>
                      <a:pt x="223670" y="246701"/>
                      <a:pt x="110989" y="164752"/>
                      <a:pt x="61478" y="134021"/>
                    </a:cubicBezTo>
                    <a:close/>
                  </a:path>
                </a:pathLst>
              </a:custGeom>
              <a:solidFill>
                <a:srgbClr val="7F5639">
                  <a:alpha val="100000"/>
                </a:srgbClr>
              </a:solidFill>
              <a:ln>
                <a:prstDash val="solid"/>
                <a:headEnd type="none"/>
                <a:tailEnd type="none"/>
              </a:ln>
            </p:spPr>
          </p:sp>
          <p:sp>
            <p:nvSpPr>
              <p:cNvPr id="188" name="AutoShape 188"/>
              <p:cNvSpPr/>
              <p:nvPr/>
            </p:nvSpPr>
            <p:spPr>
              <a:xfrm>
                <a:off x="9108194" y="4049535"/>
                <a:ext cx="341455" cy="290237"/>
              </a:xfrm>
              <a:custGeom>
                <a:avLst/>
                <a:gdLst/>
                <a:ahLst/>
                <a:cxnLst/>
                <a:rect l="l" t="t" r="r" b="b"/>
                <a:pathLst>
                  <a:path w="341454" h="290236">
                    <a:moveTo>
                      <a:pt x="292797" y="12805"/>
                    </a:moveTo>
                    <a:lnTo>
                      <a:pt x="280847" y="65730"/>
                    </a:lnTo>
                    <a:cubicBezTo>
                      <a:pt x="277432" y="82803"/>
                      <a:pt x="263774" y="98168"/>
                      <a:pt x="248408" y="99876"/>
                    </a:cubicBezTo>
                    <a:cubicBezTo>
                      <a:pt x="190361" y="108412"/>
                      <a:pt x="53779" y="144265"/>
                      <a:pt x="12805" y="275725"/>
                    </a:cubicBezTo>
                    <a:lnTo>
                      <a:pt x="62315" y="285969"/>
                    </a:lnTo>
                    <a:cubicBezTo>
                      <a:pt x="99875" y="171581"/>
                      <a:pt x="234750" y="144265"/>
                      <a:pt x="291090" y="137436"/>
                    </a:cubicBezTo>
                    <a:cubicBezTo>
                      <a:pt x="306456" y="135728"/>
                      <a:pt x="320114" y="123777"/>
                      <a:pt x="323528" y="108412"/>
                    </a:cubicBezTo>
                    <a:lnTo>
                      <a:pt x="342308" y="21341"/>
                    </a:lnTo>
                    <a:lnTo>
                      <a:pt x="292797" y="12805"/>
                    </a:lnTo>
                    <a:close/>
                  </a:path>
                </a:pathLst>
              </a:custGeom>
              <a:solidFill>
                <a:srgbClr val="543622">
                  <a:alpha val="100000"/>
                </a:srgbClr>
              </a:solidFill>
              <a:ln>
                <a:prstDash val="solid"/>
                <a:headEnd type="none"/>
                <a:tailEnd type="none"/>
              </a:ln>
            </p:spPr>
          </p:sp>
          <p:sp>
            <p:nvSpPr>
              <p:cNvPr id="189" name="AutoShape 189"/>
              <p:cNvSpPr/>
              <p:nvPr/>
            </p:nvSpPr>
            <p:spPr>
              <a:xfrm>
                <a:off x="8807386" y="3861407"/>
                <a:ext cx="682910" cy="221946"/>
              </a:xfrm>
              <a:custGeom>
                <a:avLst/>
                <a:gdLst/>
                <a:ahLst/>
                <a:cxnLst/>
                <a:rect l="l" t="t" r="r" b="b"/>
                <a:pathLst>
                  <a:path w="682909" h="221945">
                    <a:moveTo>
                      <a:pt x="661896" y="144592"/>
                    </a:moveTo>
                    <a:lnTo>
                      <a:pt x="38741" y="13132"/>
                    </a:lnTo>
                    <a:cubicBezTo>
                      <a:pt x="30204" y="11424"/>
                      <a:pt x="21668" y="16546"/>
                      <a:pt x="19961" y="25083"/>
                    </a:cubicBezTo>
                    <a:lnTo>
                      <a:pt x="13132" y="60935"/>
                    </a:lnTo>
                    <a:cubicBezTo>
                      <a:pt x="11424" y="69472"/>
                      <a:pt x="16546" y="78008"/>
                      <a:pt x="25083" y="79715"/>
                    </a:cubicBezTo>
                    <a:lnTo>
                      <a:pt x="648238" y="211176"/>
                    </a:lnTo>
                    <a:cubicBezTo>
                      <a:pt x="656774" y="212883"/>
                      <a:pt x="665311" y="207761"/>
                      <a:pt x="667018" y="199225"/>
                    </a:cubicBezTo>
                    <a:lnTo>
                      <a:pt x="673847" y="163372"/>
                    </a:lnTo>
                    <a:cubicBezTo>
                      <a:pt x="675554" y="154836"/>
                      <a:pt x="670432" y="146299"/>
                      <a:pt x="661896" y="144592"/>
                    </a:cubicBezTo>
                    <a:close/>
                  </a:path>
                </a:pathLst>
              </a:custGeom>
              <a:solidFill>
                <a:srgbClr val="C3C6CB">
                  <a:alpha val="100000"/>
                </a:srgbClr>
              </a:solidFill>
              <a:ln>
                <a:prstDash val="solid"/>
                <a:headEnd type="none"/>
                <a:tailEnd type="none"/>
              </a:ln>
            </p:spPr>
          </p:sp>
          <p:sp>
            <p:nvSpPr>
              <p:cNvPr id="190" name="AutoShape 190"/>
              <p:cNvSpPr/>
              <p:nvPr/>
            </p:nvSpPr>
            <p:spPr>
              <a:xfrm>
                <a:off x="8809421" y="3863182"/>
                <a:ext cx="682910" cy="187800"/>
              </a:xfrm>
              <a:custGeom>
                <a:avLst/>
                <a:gdLst/>
                <a:ahLst/>
                <a:cxnLst/>
                <a:rect l="l" t="t" r="r" b="b"/>
                <a:pathLst>
                  <a:path w="682909" h="187800">
                    <a:moveTo>
                      <a:pt x="653033" y="142817"/>
                    </a:moveTo>
                    <a:lnTo>
                      <a:pt x="41828" y="13064"/>
                    </a:lnTo>
                    <a:cubicBezTo>
                      <a:pt x="29877" y="11357"/>
                      <a:pt x="17926" y="18186"/>
                      <a:pt x="16219" y="30137"/>
                    </a:cubicBezTo>
                    <a:lnTo>
                      <a:pt x="12805" y="42088"/>
                    </a:lnTo>
                    <a:cubicBezTo>
                      <a:pt x="14512" y="30137"/>
                      <a:pt x="26463" y="23308"/>
                      <a:pt x="38414" y="25015"/>
                    </a:cubicBezTo>
                    <a:lnTo>
                      <a:pt x="649618" y="154768"/>
                    </a:lnTo>
                    <a:cubicBezTo>
                      <a:pt x="661569" y="156475"/>
                      <a:pt x="668398" y="168426"/>
                      <a:pt x="666691" y="180377"/>
                    </a:cubicBezTo>
                    <a:lnTo>
                      <a:pt x="670105" y="168426"/>
                    </a:lnTo>
                    <a:cubicBezTo>
                      <a:pt x="673520" y="156475"/>
                      <a:pt x="664983" y="144524"/>
                      <a:pt x="653033" y="142817"/>
                    </a:cubicBezTo>
                    <a:close/>
                  </a:path>
                </a:pathLst>
              </a:custGeom>
              <a:solidFill>
                <a:srgbClr val="DBDCDD">
                  <a:alpha val="100000"/>
                </a:srgbClr>
              </a:solidFill>
              <a:ln>
                <a:prstDash val="solid"/>
                <a:headEnd type="none"/>
                <a:tailEnd type="none"/>
              </a:ln>
            </p:spPr>
          </p:sp>
          <p:sp>
            <p:nvSpPr>
              <p:cNvPr id="191" name="AutoShape 191"/>
              <p:cNvSpPr/>
              <p:nvPr/>
            </p:nvSpPr>
            <p:spPr>
              <a:xfrm>
                <a:off x="8807454" y="3883929"/>
                <a:ext cx="682910" cy="187800"/>
              </a:xfrm>
              <a:custGeom>
                <a:avLst/>
                <a:gdLst/>
                <a:ahLst/>
                <a:cxnLst/>
                <a:rect l="l" t="t" r="r" b="b"/>
                <a:pathLst>
                  <a:path w="682909" h="187800">
                    <a:moveTo>
                      <a:pt x="646463" y="168166"/>
                    </a:moveTo>
                    <a:lnTo>
                      <a:pt x="35259" y="38414"/>
                    </a:lnTo>
                    <a:cubicBezTo>
                      <a:pt x="23308" y="36706"/>
                      <a:pt x="16479" y="24755"/>
                      <a:pt x="18186" y="12805"/>
                    </a:cubicBezTo>
                    <a:lnTo>
                      <a:pt x="13064" y="33292"/>
                    </a:lnTo>
                    <a:cubicBezTo>
                      <a:pt x="11357" y="45243"/>
                      <a:pt x="18186" y="57194"/>
                      <a:pt x="30137" y="58901"/>
                    </a:cubicBezTo>
                    <a:lnTo>
                      <a:pt x="641341" y="188654"/>
                    </a:lnTo>
                    <a:cubicBezTo>
                      <a:pt x="653292" y="190361"/>
                      <a:pt x="665243" y="183532"/>
                      <a:pt x="666950" y="171581"/>
                    </a:cubicBezTo>
                    <a:lnTo>
                      <a:pt x="672072" y="151094"/>
                    </a:lnTo>
                    <a:cubicBezTo>
                      <a:pt x="670365" y="163045"/>
                      <a:pt x="658414" y="169874"/>
                      <a:pt x="646463" y="168166"/>
                    </a:cubicBezTo>
                    <a:close/>
                  </a:path>
                </a:pathLst>
              </a:custGeom>
              <a:solidFill>
                <a:srgbClr val="AEB1B5">
                  <a:alpha val="100000"/>
                </a:srgbClr>
              </a:solidFill>
              <a:ln>
                <a:prstDash val="solid"/>
                <a:headEnd type="none"/>
                <a:tailEnd type="none"/>
              </a:ln>
            </p:spPr>
          </p:sp>
          <p:sp>
            <p:nvSpPr>
              <p:cNvPr id="192" name="AutoShape 192"/>
              <p:cNvSpPr/>
              <p:nvPr/>
            </p:nvSpPr>
            <p:spPr>
              <a:xfrm>
                <a:off x="8850068" y="3654827"/>
                <a:ext cx="682910" cy="221946"/>
              </a:xfrm>
              <a:custGeom>
                <a:avLst/>
                <a:gdLst/>
                <a:ahLst/>
                <a:cxnLst/>
                <a:rect l="l" t="t" r="r" b="b"/>
                <a:pathLst>
                  <a:path w="682909" h="221945">
                    <a:moveTo>
                      <a:pt x="661896" y="144592"/>
                    </a:moveTo>
                    <a:lnTo>
                      <a:pt x="38741" y="13132"/>
                    </a:lnTo>
                    <a:cubicBezTo>
                      <a:pt x="30204" y="11425"/>
                      <a:pt x="21668" y="16546"/>
                      <a:pt x="19961" y="25083"/>
                    </a:cubicBezTo>
                    <a:lnTo>
                      <a:pt x="13132" y="60935"/>
                    </a:lnTo>
                    <a:cubicBezTo>
                      <a:pt x="11424" y="69472"/>
                      <a:pt x="16546" y="78008"/>
                      <a:pt x="25083" y="79715"/>
                    </a:cubicBezTo>
                    <a:lnTo>
                      <a:pt x="648238" y="211176"/>
                    </a:lnTo>
                    <a:cubicBezTo>
                      <a:pt x="656774" y="212883"/>
                      <a:pt x="665311" y="207761"/>
                      <a:pt x="667018" y="199225"/>
                    </a:cubicBezTo>
                    <a:lnTo>
                      <a:pt x="673847" y="163372"/>
                    </a:lnTo>
                    <a:cubicBezTo>
                      <a:pt x="677261" y="154835"/>
                      <a:pt x="672140" y="146299"/>
                      <a:pt x="661896" y="144592"/>
                    </a:cubicBezTo>
                    <a:close/>
                  </a:path>
                </a:pathLst>
              </a:custGeom>
              <a:solidFill>
                <a:srgbClr val="C3C6CB">
                  <a:alpha val="100000"/>
                </a:srgbClr>
              </a:solidFill>
              <a:ln>
                <a:prstDash val="solid"/>
                <a:headEnd type="none"/>
                <a:tailEnd type="none"/>
              </a:ln>
            </p:spPr>
          </p:sp>
          <p:sp>
            <p:nvSpPr>
              <p:cNvPr id="193" name="AutoShape 193"/>
              <p:cNvSpPr/>
              <p:nvPr/>
            </p:nvSpPr>
            <p:spPr>
              <a:xfrm>
                <a:off x="8835170" y="3720752"/>
                <a:ext cx="665837" cy="290237"/>
              </a:xfrm>
              <a:custGeom>
                <a:avLst/>
                <a:gdLst/>
                <a:ahLst/>
                <a:cxnLst/>
                <a:rect l="l" t="t" r="r" b="b"/>
                <a:pathLst>
                  <a:path w="665837" h="290236">
                    <a:moveTo>
                      <a:pt x="44556" y="15181"/>
                    </a:moveTo>
                    <a:lnTo>
                      <a:pt x="660870" y="145777"/>
                    </a:lnTo>
                    <a:lnTo>
                      <a:pt x="631495" y="284406"/>
                    </a:lnTo>
                    <a:lnTo>
                      <a:pt x="15181" y="153810"/>
                    </a:lnTo>
                    <a:close/>
                  </a:path>
                </a:pathLst>
              </a:custGeom>
              <a:solidFill>
                <a:srgbClr val="DBDCDD">
                  <a:alpha val="100000"/>
                </a:srgbClr>
              </a:solidFill>
              <a:ln>
                <a:prstDash val="solid"/>
                <a:headEnd type="none"/>
                <a:tailEnd type="none"/>
              </a:ln>
            </p:spPr>
          </p:sp>
          <p:sp>
            <p:nvSpPr>
              <p:cNvPr id="194" name="AutoShape 194"/>
              <p:cNvSpPr/>
              <p:nvPr/>
            </p:nvSpPr>
            <p:spPr>
              <a:xfrm>
                <a:off x="8833803" y="3838708"/>
                <a:ext cx="648764" cy="170727"/>
              </a:xfrm>
              <a:custGeom>
                <a:avLst/>
                <a:gdLst/>
                <a:ahLst/>
                <a:cxnLst/>
                <a:rect l="l" t="t" r="r" b="b"/>
                <a:pathLst>
                  <a:path w="648764" h="170727">
                    <a:moveTo>
                      <a:pt x="19782" y="15181"/>
                    </a:moveTo>
                    <a:lnTo>
                      <a:pt x="636095" y="145777"/>
                    </a:lnTo>
                    <a:lnTo>
                      <a:pt x="631495" y="167490"/>
                    </a:lnTo>
                    <a:lnTo>
                      <a:pt x="15181" y="36894"/>
                    </a:lnTo>
                    <a:close/>
                  </a:path>
                </a:pathLst>
              </a:custGeom>
              <a:solidFill>
                <a:srgbClr val="C3C6CB">
                  <a:alpha val="100000"/>
                </a:srgbClr>
              </a:solidFill>
              <a:ln>
                <a:prstDash val="solid"/>
                <a:headEnd type="none"/>
                <a:tailEnd type="none"/>
              </a:ln>
            </p:spPr>
          </p:sp>
          <p:sp>
            <p:nvSpPr>
              <p:cNvPr id="195" name="AutoShape 195"/>
              <p:cNvSpPr/>
              <p:nvPr/>
            </p:nvSpPr>
            <p:spPr>
              <a:xfrm>
                <a:off x="8877951" y="3208331"/>
                <a:ext cx="734128" cy="597546"/>
              </a:xfrm>
              <a:custGeom>
                <a:avLst/>
                <a:gdLst/>
                <a:ahLst/>
                <a:cxnLst/>
                <a:rect l="l" t="t" r="r" b="b"/>
                <a:pathLst>
                  <a:path w="734128" h="597546">
                    <a:moveTo>
                      <a:pt x="109323" y="15181"/>
                    </a:moveTo>
                    <a:lnTo>
                      <a:pt x="725637" y="145777"/>
                    </a:lnTo>
                    <a:lnTo>
                      <a:pt x="631495" y="590057"/>
                    </a:lnTo>
                    <a:lnTo>
                      <a:pt x="15181" y="459461"/>
                    </a:lnTo>
                    <a:close/>
                  </a:path>
                </a:pathLst>
              </a:custGeom>
              <a:solidFill>
                <a:srgbClr val="FFC000">
                  <a:alpha val="100000"/>
                </a:srgbClr>
              </a:solidFill>
              <a:ln>
                <a:prstDash val="solid"/>
                <a:headEnd type="none"/>
                <a:tailEnd type="none"/>
              </a:ln>
            </p:spPr>
          </p:sp>
          <p:sp>
            <p:nvSpPr>
              <p:cNvPr id="196" name="AutoShape 196"/>
              <p:cNvSpPr/>
              <p:nvPr/>
            </p:nvSpPr>
            <p:spPr>
              <a:xfrm>
                <a:off x="8878347" y="3208224"/>
                <a:ext cx="153655" cy="478037"/>
              </a:xfrm>
              <a:custGeom>
                <a:avLst/>
                <a:gdLst/>
                <a:ahLst/>
                <a:cxnLst/>
                <a:rect l="l" t="t" r="r" b="b"/>
                <a:pathLst>
                  <a:path w="153654" h="478036">
                    <a:moveTo>
                      <a:pt x="109323" y="15181"/>
                    </a:moveTo>
                    <a:lnTo>
                      <a:pt x="147739" y="23321"/>
                    </a:lnTo>
                    <a:lnTo>
                      <a:pt x="53596" y="467602"/>
                    </a:lnTo>
                    <a:lnTo>
                      <a:pt x="15181" y="459462"/>
                    </a:lnTo>
                    <a:close/>
                  </a:path>
                </a:pathLst>
              </a:custGeom>
              <a:solidFill>
                <a:srgbClr val="FFD345">
                  <a:alpha val="100000"/>
                </a:srgbClr>
              </a:solidFill>
              <a:ln>
                <a:prstDash val="solid"/>
                <a:headEnd type="none"/>
                <a:tailEnd type="none"/>
              </a:ln>
            </p:spPr>
          </p:sp>
          <p:sp>
            <p:nvSpPr>
              <p:cNvPr id="197" name="AutoShape 197"/>
              <p:cNvSpPr/>
              <p:nvPr/>
            </p:nvSpPr>
            <p:spPr>
              <a:xfrm>
                <a:off x="9430170" y="3324997"/>
                <a:ext cx="187800" cy="478037"/>
              </a:xfrm>
              <a:custGeom>
                <a:avLst/>
                <a:gdLst/>
                <a:ahLst/>
                <a:cxnLst/>
                <a:rect l="l" t="t" r="r" b="b"/>
                <a:pathLst>
                  <a:path w="187800" h="478036">
                    <a:moveTo>
                      <a:pt x="109323" y="15181"/>
                    </a:moveTo>
                    <a:lnTo>
                      <a:pt x="174462" y="28984"/>
                    </a:lnTo>
                    <a:lnTo>
                      <a:pt x="80320" y="473264"/>
                    </a:lnTo>
                    <a:lnTo>
                      <a:pt x="15181" y="459462"/>
                    </a:lnTo>
                    <a:close/>
                  </a:path>
                </a:pathLst>
              </a:custGeom>
              <a:solidFill>
                <a:srgbClr val="FFAB03">
                  <a:alpha val="100000"/>
                </a:srgbClr>
              </a:solidFill>
              <a:ln>
                <a:prstDash val="solid"/>
                <a:headEnd type="none"/>
                <a:tailEnd type="none"/>
              </a:ln>
            </p:spPr>
          </p:sp>
          <p:sp>
            <p:nvSpPr>
              <p:cNvPr id="198" name="AutoShape 198"/>
              <p:cNvSpPr/>
              <p:nvPr/>
            </p:nvSpPr>
            <p:spPr>
              <a:xfrm>
                <a:off x="9297264" y="3296899"/>
                <a:ext cx="204873" cy="478037"/>
              </a:xfrm>
              <a:custGeom>
                <a:avLst/>
                <a:gdLst/>
                <a:ahLst/>
                <a:cxnLst/>
                <a:rect l="l" t="t" r="r" b="b"/>
                <a:pathLst>
                  <a:path w="204872" h="478036">
                    <a:moveTo>
                      <a:pt x="109323" y="15181"/>
                    </a:moveTo>
                    <a:lnTo>
                      <a:pt x="194505" y="33231"/>
                    </a:lnTo>
                    <a:lnTo>
                      <a:pt x="100363" y="477511"/>
                    </a:lnTo>
                    <a:lnTo>
                      <a:pt x="15181" y="459462"/>
                    </a:lnTo>
                    <a:close/>
                  </a:path>
                </a:pathLst>
              </a:custGeom>
              <a:solidFill>
                <a:srgbClr val="FFAB03">
                  <a:alpha val="100000"/>
                </a:srgbClr>
              </a:solidFill>
              <a:ln>
                <a:prstDash val="solid"/>
                <a:headEnd type="none"/>
                <a:tailEnd type="none"/>
              </a:ln>
            </p:spPr>
          </p:sp>
          <p:sp>
            <p:nvSpPr>
              <p:cNvPr id="199" name="AutoShape 199"/>
              <p:cNvSpPr/>
              <p:nvPr/>
            </p:nvSpPr>
            <p:spPr>
              <a:xfrm>
                <a:off x="9165185" y="3269913"/>
                <a:ext cx="170727" cy="478037"/>
              </a:xfrm>
              <a:custGeom>
                <a:avLst/>
                <a:gdLst/>
                <a:ahLst/>
                <a:cxnLst/>
                <a:rect l="l" t="t" r="r" b="b"/>
                <a:pathLst>
                  <a:path w="170727" h="478036">
                    <a:moveTo>
                      <a:pt x="109323" y="15181"/>
                    </a:moveTo>
                    <a:lnTo>
                      <a:pt x="159430" y="25799"/>
                    </a:lnTo>
                    <a:lnTo>
                      <a:pt x="65288" y="470079"/>
                    </a:lnTo>
                    <a:lnTo>
                      <a:pt x="15181" y="459462"/>
                    </a:lnTo>
                    <a:close/>
                  </a:path>
                </a:pathLst>
              </a:custGeom>
              <a:solidFill>
                <a:srgbClr val="FFAB03">
                  <a:alpha val="100000"/>
                </a:srgbClr>
              </a:solidFill>
              <a:ln>
                <a:prstDash val="solid"/>
                <a:headEnd type="none"/>
                <a:tailEnd type="none"/>
              </a:ln>
            </p:spPr>
          </p:sp>
          <p:sp>
            <p:nvSpPr>
              <p:cNvPr id="200" name="AutoShape 200"/>
              <p:cNvSpPr/>
              <p:nvPr/>
            </p:nvSpPr>
            <p:spPr>
              <a:xfrm>
                <a:off x="9033534" y="3242005"/>
                <a:ext cx="136582" cy="478037"/>
              </a:xfrm>
              <a:custGeom>
                <a:avLst/>
                <a:gdLst/>
                <a:ahLst/>
                <a:cxnLst/>
                <a:rect l="l" t="t" r="r" b="b"/>
                <a:pathLst>
                  <a:path w="136581" h="478036">
                    <a:moveTo>
                      <a:pt x="109323" y="15181"/>
                    </a:moveTo>
                    <a:lnTo>
                      <a:pt x="131036" y="19782"/>
                    </a:lnTo>
                    <a:lnTo>
                      <a:pt x="36894" y="464062"/>
                    </a:lnTo>
                    <a:lnTo>
                      <a:pt x="15181" y="459461"/>
                    </a:lnTo>
                    <a:close/>
                  </a:path>
                </a:pathLst>
              </a:custGeom>
              <a:solidFill>
                <a:srgbClr val="FFAB03">
                  <a:alpha val="100000"/>
                </a:srgbClr>
              </a:solidFill>
              <a:ln>
                <a:prstDash val="solid"/>
                <a:headEnd type="none"/>
                <a:tailEnd type="none"/>
              </a:ln>
            </p:spPr>
          </p:sp>
          <p:sp>
            <p:nvSpPr>
              <p:cNvPr id="201" name="AutoShape 201"/>
              <p:cNvSpPr/>
              <p:nvPr/>
            </p:nvSpPr>
            <p:spPr>
              <a:xfrm>
                <a:off x="9245153" y="3286575"/>
                <a:ext cx="136582" cy="478037"/>
              </a:xfrm>
              <a:custGeom>
                <a:avLst/>
                <a:gdLst/>
                <a:ahLst/>
                <a:cxnLst/>
                <a:rect l="l" t="t" r="r" b="b"/>
                <a:pathLst>
                  <a:path w="136581" h="478036">
                    <a:moveTo>
                      <a:pt x="109323" y="15181"/>
                    </a:moveTo>
                    <a:lnTo>
                      <a:pt x="131036" y="19782"/>
                    </a:lnTo>
                    <a:lnTo>
                      <a:pt x="36894" y="464063"/>
                    </a:lnTo>
                    <a:lnTo>
                      <a:pt x="15181" y="459462"/>
                    </a:lnTo>
                    <a:close/>
                  </a:path>
                </a:pathLst>
              </a:custGeom>
              <a:solidFill>
                <a:srgbClr val="FFAB03">
                  <a:alpha val="100000"/>
                </a:srgbClr>
              </a:solidFill>
              <a:ln>
                <a:prstDash val="solid"/>
                <a:headEnd type="none"/>
                <a:tailEnd type="none"/>
              </a:ln>
            </p:spPr>
          </p:sp>
          <p:sp>
            <p:nvSpPr>
              <p:cNvPr id="202" name="AutoShape 202"/>
              <p:cNvSpPr/>
              <p:nvPr/>
            </p:nvSpPr>
            <p:spPr>
              <a:xfrm>
                <a:off x="8853810" y="3656602"/>
                <a:ext cx="682910" cy="187800"/>
              </a:xfrm>
              <a:custGeom>
                <a:avLst/>
                <a:gdLst/>
                <a:ahLst/>
                <a:cxnLst/>
                <a:rect l="l" t="t" r="r" b="b"/>
                <a:pathLst>
                  <a:path w="682909" h="187800">
                    <a:moveTo>
                      <a:pt x="653033" y="142817"/>
                    </a:moveTo>
                    <a:lnTo>
                      <a:pt x="41828" y="13064"/>
                    </a:lnTo>
                    <a:cubicBezTo>
                      <a:pt x="29877" y="11357"/>
                      <a:pt x="17926" y="18186"/>
                      <a:pt x="16219" y="30137"/>
                    </a:cubicBezTo>
                    <a:lnTo>
                      <a:pt x="12805" y="42088"/>
                    </a:lnTo>
                    <a:cubicBezTo>
                      <a:pt x="14512" y="30137"/>
                      <a:pt x="26463" y="23308"/>
                      <a:pt x="38414" y="25015"/>
                    </a:cubicBezTo>
                    <a:lnTo>
                      <a:pt x="649618" y="154768"/>
                    </a:lnTo>
                    <a:cubicBezTo>
                      <a:pt x="661569" y="156475"/>
                      <a:pt x="668398" y="168426"/>
                      <a:pt x="666691" y="180377"/>
                    </a:cubicBezTo>
                    <a:lnTo>
                      <a:pt x="670106" y="168426"/>
                    </a:lnTo>
                    <a:cubicBezTo>
                      <a:pt x="671812" y="156475"/>
                      <a:pt x="664983" y="144524"/>
                      <a:pt x="653033" y="142817"/>
                    </a:cubicBezTo>
                    <a:close/>
                  </a:path>
                </a:pathLst>
              </a:custGeom>
              <a:solidFill>
                <a:srgbClr val="DBDCDD">
                  <a:alpha val="100000"/>
                </a:srgbClr>
              </a:solidFill>
              <a:ln>
                <a:prstDash val="solid"/>
                <a:headEnd type="none"/>
                <a:tailEnd type="none"/>
              </a:ln>
            </p:spPr>
          </p:sp>
          <p:sp>
            <p:nvSpPr>
              <p:cNvPr id="203" name="AutoShape 203"/>
              <p:cNvSpPr/>
              <p:nvPr/>
            </p:nvSpPr>
            <p:spPr>
              <a:xfrm>
                <a:off x="8850136" y="3677349"/>
                <a:ext cx="682910" cy="187800"/>
              </a:xfrm>
              <a:custGeom>
                <a:avLst/>
                <a:gdLst/>
                <a:ahLst/>
                <a:cxnLst/>
                <a:rect l="l" t="t" r="r" b="b"/>
                <a:pathLst>
                  <a:path w="682909" h="187800">
                    <a:moveTo>
                      <a:pt x="646463" y="168167"/>
                    </a:moveTo>
                    <a:lnTo>
                      <a:pt x="35259" y="38414"/>
                    </a:lnTo>
                    <a:cubicBezTo>
                      <a:pt x="23308" y="36707"/>
                      <a:pt x="16479" y="24755"/>
                      <a:pt x="18186" y="12805"/>
                    </a:cubicBezTo>
                    <a:lnTo>
                      <a:pt x="13064" y="33292"/>
                    </a:lnTo>
                    <a:cubicBezTo>
                      <a:pt x="11357" y="45243"/>
                      <a:pt x="18186" y="57194"/>
                      <a:pt x="30137" y="58901"/>
                    </a:cubicBezTo>
                    <a:lnTo>
                      <a:pt x="641341" y="188654"/>
                    </a:lnTo>
                    <a:cubicBezTo>
                      <a:pt x="653292" y="190361"/>
                      <a:pt x="665243" y="183532"/>
                      <a:pt x="666950" y="171581"/>
                    </a:cubicBezTo>
                    <a:lnTo>
                      <a:pt x="672072" y="151094"/>
                    </a:lnTo>
                    <a:cubicBezTo>
                      <a:pt x="670365" y="163045"/>
                      <a:pt x="658414" y="169874"/>
                      <a:pt x="646463" y="168167"/>
                    </a:cubicBezTo>
                    <a:close/>
                  </a:path>
                </a:pathLst>
              </a:custGeom>
              <a:solidFill>
                <a:srgbClr val="AEB1B5">
                  <a:alpha val="100000"/>
                </a:srgbClr>
              </a:solidFill>
              <a:ln>
                <a:prstDash val="solid"/>
                <a:headEnd type="none"/>
                <a:tailEnd type="none"/>
              </a:ln>
            </p:spPr>
          </p:sp>
          <p:sp>
            <p:nvSpPr>
              <p:cNvPr id="204" name="AutoShape 204"/>
              <p:cNvSpPr/>
              <p:nvPr/>
            </p:nvSpPr>
            <p:spPr>
              <a:xfrm>
                <a:off x="9113614" y="3814229"/>
                <a:ext cx="119509" cy="119509"/>
              </a:xfrm>
              <a:custGeom>
                <a:avLst/>
                <a:gdLst/>
                <a:ahLst/>
                <a:cxnLst/>
                <a:rect l="l" t="t" r="r" b="b"/>
                <a:pathLst>
                  <a:path w="119509" h="119509">
                    <a:moveTo>
                      <a:pt x="114943" y="75676"/>
                    </a:moveTo>
                    <a:cubicBezTo>
                      <a:pt x="109821" y="102992"/>
                      <a:pt x="82505" y="121772"/>
                      <a:pt x="53481" y="114943"/>
                    </a:cubicBezTo>
                    <a:cubicBezTo>
                      <a:pt x="26165" y="109821"/>
                      <a:pt x="7385" y="82505"/>
                      <a:pt x="14214" y="53481"/>
                    </a:cubicBezTo>
                    <a:cubicBezTo>
                      <a:pt x="19336" y="26165"/>
                      <a:pt x="46652" y="7385"/>
                      <a:pt x="75676" y="14214"/>
                    </a:cubicBezTo>
                    <a:cubicBezTo>
                      <a:pt x="102992" y="19336"/>
                      <a:pt x="120065" y="46652"/>
                      <a:pt x="114943" y="75676"/>
                    </a:cubicBezTo>
                    <a:close/>
                  </a:path>
                </a:pathLst>
              </a:custGeom>
              <a:solidFill>
                <a:srgbClr val="AEB1B5">
                  <a:alpha val="100000"/>
                </a:srgbClr>
              </a:solidFill>
              <a:ln>
                <a:prstDash val="solid"/>
                <a:headEnd type="none"/>
                <a:tailEnd type="none"/>
              </a:ln>
            </p:spPr>
          </p:sp>
          <p:sp>
            <p:nvSpPr>
              <p:cNvPr id="205" name="AutoShape 205"/>
              <p:cNvSpPr/>
              <p:nvPr/>
            </p:nvSpPr>
            <p:spPr>
              <a:xfrm>
                <a:off x="9080507" y="3777572"/>
                <a:ext cx="170727" cy="170727"/>
              </a:xfrm>
              <a:custGeom>
                <a:avLst/>
                <a:gdLst/>
                <a:ahLst/>
                <a:cxnLst/>
                <a:rect l="l" t="t" r="r" b="b"/>
                <a:pathLst>
                  <a:path w="170727" h="170727">
                    <a:moveTo>
                      <a:pt x="131504" y="60633"/>
                    </a:moveTo>
                    <a:cubicBezTo>
                      <a:pt x="146943" y="84335"/>
                      <a:pt x="140245" y="116065"/>
                      <a:pt x="116543" y="131504"/>
                    </a:cubicBezTo>
                    <a:cubicBezTo>
                      <a:pt x="92841" y="146943"/>
                      <a:pt x="61112" y="140245"/>
                      <a:pt x="45672" y="116543"/>
                    </a:cubicBezTo>
                    <a:cubicBezTo>
                      <a:pt x="30233" y="92842"/>
                      <a:pt x="36932" y="61112"/>
                      <a:pt x="60633" y="45673"/>
                    </a:cubicBezTo>
                    <a:cubicBezTo>
                      <a:pt x="84335" y="30234"/>
                      <a:pt x="116065" y="36932"/>
                      <a:pt x="131504" y="60633"/>
                    </a:cubicBezTo>
                    <a:close/>
                  </a:path>
                </a:pathLst>
              </a:custGeom>
              <a:solidFill>
                <a:srgbClr val="C3C6CB">
                  <a:alpha val="100000"/>
                </a:srgbClr>
              </a:solidFill>
              <a:ln>
                <a:prstDash val="solid"/>
                <a:headEnd type="none"/>
                <a:tailEnd type="none"/>
              </a:ln>
            </p:spPr>
          </p:sp>
          <p:sp>
            <p:nvSpPr>
              <p:cNvPr id="206" name="AutoShape 206"/>
              <p:cNvSpPr/>
              <p:nvPr/>
            </p:nvSpPr>
            <p:spPr>
              <a:xfrm>
                <a:off x="9084516" y="3783365"/>
                <a:ext cx="170727" cy="170727"/>
              </a:xfrm>
              <a:custGeom>
                <a:avLst/>
                <a:gdLst/>
                <a:ahLst/>
                <a:cxnLst/>
                <a:rect l="l" t="t" r="r" b="b"/>
                <a:pathLst>
                  <a:path w="170727" h="170727">
                    <a:moveTo>
                      <a:pt x="131753" y="61466"/>
                    </a:moveTo>
                    <a:cubicBezTo>
                      <a:pt x="146329" y="85708"/>
                      <a:pt x="138493" y="117176"/>
                      <a:pt x="114251" y="131753"/>
                    </a:cubicBezTo>
                    <a:cubicBezTo>
                      <a:pt x="90009" y="146329"/>
                      <a:pt x="58541" y="138493"/>
                      <a:pt x="43965" y="114251"/>
                    </a:cubicBezTo>
                    <a:cubicBezTo>
                      <a:pt x="29388" y="90009"/>
                      <a:pt x="37224" y="58541"/>
                      <a:pt x="61466" y="43964"/>
                    </a:cubicBezTo>
                    <a:cubicBezTo>
                      <a:pt x="85708" y="29388"/>
                      <a:pt x="117176" y="37224"/>
                      <a:pt x="131753" y="61466"/>
                    </a:cubicBezTo>
                    <a:close/>
                  </a:path>
                </a:pathLst>
              </a:custGeom>
              <a:solidFill>
                <a:srgbClr val="DBDCDD">
                  <a:alpha val="100000"/>
                </a:srgbClr>
              </a:solidFill>
              <a:ln>
                <a:prstDash val="solid"/>
                <a:headEnd type="none"/>
                <a:tailEnd type="none"/>
              </a:ln>
            </p:spPr>
          </p:sp>
          <p:sp>
            <p:nvSpPr>
              <p:cNvPr id="207" name="AutoShape 207"/>
              <p:cNvSpPr/>
              <p:nvPr/>
            </p:nvSpPr>
            <p:spPr>
              <a:xfrm>
                <a:off x="6736976" y="2075971"/>
                <a:ext cx="1178019" cy="2219457"/>
              </a:xfrm>
              <a:custGeom>
                <a:avLst/>
                <a:gdLst/>
                <a:ahLst/>
                <a:cxnLst/>
                <a:rect l="l" t="t" r="r" b="b"/>
                <a:pathLst>
                  <a:path w="1178019" h="2219456">
                    <a:moveTo>
                      <a:pt x="265295" y="2192948"/>
                    </a:moveTo>
                    <a:lnTo>
                      <a:pt x="174809" y="2223679"/>
                    </a:lnTo>
                    <a:lnTo>
                      <a:pt x="19447" y="1771251"/>
                    </a:lnTo>
                    <a:cubicBezTo>
                      <a:pt x="4082" y="1726862"/>
                      <a:pt x="16033" y="1677351"/>
                      <a:pt x="48471" y="1644913"/>
                    </a:cubicBezTo>
                    <a:lnTo>
                      <a:pt x="1069421" y="629084"/>
                    </a:lnTo>
                    <a:cubicBezTo>
                      <a:pt x="1076250" y="622255"/>
                      <a:pt x="1077958" y="612012"/>
                      <a:pt x="1076250" y="603475"/>
                    </a:cubicBezTo>
                    <a:lnTo>
                      <a:pt x="912352" y="125438"/>
                    </a:lnTo>
                    <a:cubicBezTo>
                      <a:pt x="907230" y="111780"/>
                      <a:pt x="893572" y="104951"/>
                      <a:pt x="879914" y="110073"/>
                    </a:cubicBezTo>
                    <a:lnTo>
                      <a:pt x="297733" y="309824"/>
                    </a:lnTo>
                    <a:lnTo>
                      <a:pt x="267002" y="219338"/>
                    </a:lnTo>
                    <a:lnTo>
                      <a:pt x="849183" y="19587"/>
                    </a:lnTo>
                    <a:cubicBezTo>
                      <a:pt x="912352" y="-2607"/>
                      <a:pt x="982350" y="31538"/>
                      <a:pt x="1002838" y="94707"/>
                    </a:cubicBezTo>
                    <a:lnTo>
                      <a:pt x="1166736" y="572744"/>
                    </a:lnTo>
                    <a:cubicBezTo>
                      <a:pt x="1182101" y="617134"/>
                      <a:pt x="1170151" y="666644"/>
                      <a:pt x="1137712" y="699083"/>
                    </a:cubicBezTo>
                    <a:lnTo>
                      <a:pt x="116762" y="1714911"/>
                    </a:lnTo>
                    <a:cubicBezTo>
                      <a:pt x="109933" y="1721740"/>
                      <a:pt x="108226" y="1731984"/>
                      <a:pt x="109933" y="1740520"/>
                    </a:cubicBezTo>
                    <a:lnTo>
                      <a:pt x="265295" y="2192948"/>
                    </a:lnTo>
                    <a:close/>
                  </a:path>
                </a:pathLst>
              </a:custGeom>
              <a:solidFill>
                <a:srgbClr val="C3C6CB">
                  <a:alpha val="100000"/>
                </a:srgbClr>
              </a:solidFill>
              <a:ln>
                <a:prstDash val="solid"/>
                <a:headEnd type="none"/>
                <a:tailEnd type="none"/>
              </a:ln>
            </p:spPr>
          </p:sp>
          <p:sp>
            <p:nvSpPr>
              <p:cNvPr id="208" name="AutoShape 208"/>
              <p:cNvSpPr/>
              <p:nvPr/>
            </p:nvSpPr>
            <p:spPr>
              <a:xfrm>
                <a:off x="6736976" y="2668349"/>
                <a:ext cx="1092656" cy="1212165"/>
              </a:xfrm>
              <a:custGeom>
                <a:avLst/>
                <a:gdLst/>
                <a:ahLst/>
                <a:cxnLst/>
                <a:rect l="l" t="t" r="r" b="b"/>
                <a:pathLst>
                  <a:path w="1092655" h="1212164">
                    <a:moveTo>
                      <a:pt x="57008" y="1081558"/>
                    </a:moveTo>
                    <a:lnTo>
                      <a:pt x="1077958" y="65730"/>
                    </a:lnTo>
                    <a:cubicBezTo>
                      <a:pt x="1084787" y="58901"/>
                      <a:pt x="1086494" y="48657"/>
                      <a:pt x="1084787" y="40121"/>
                    </a:cubicBezTo>
                    <a:lnTo>
                      <a:pt x="1076250" y="12805"/>
                    </a:lnTo>
                    <a:cubicBezTo>
                      <a:pt x="1079665" y="21341"/>
                      <a:pt x="1076250" y="31585"/>
                      <a:pt x="1069421" y="38414"/>
                    </a:cubicBezTo>
                    <a:lnTo>
                      <a:pt x="48471" y="1054242"/>
                    </a:lnTo>
                    <a:cubicBezTo>
                      <a:pt x="16033" y="1086680"/>
                      <a:pt x="4082" y="1136191"/>
                      <a:pt x="19447" y="1180580"/>
                    </a:cubicBezTo>
                    <a:lnTo>
                      <a:pt x="27984" y="1207897"/>
                    </a:lnTo>
                    <a:cubicBezTo>
                      <a:pt x="12618" y="1163508"/>
                      <a:pt x="24569" y="1113997"/>
                      <a:pt x="57008" y="1081558"/>
                    </a:cubicBezTo>
                    <a:close/>
                  </a:path>
                </a:pathLst>
              </a:custGeom>
              <a:solidFill>
                <a:srgbClr val="DBDCDD">
                  <a:alpha val="100000"/>
                </a:srgbClr>
              </a:solidFill>
              <a:ln>
                <a:prstDash val="solid"/>
                <a:headEnd type="none"/>
                <a:tailEnd type="none"/>
              </a:ln>
            </p:spPr>
          </p:sp>
          <p:sp>
            <p:nvSpPr>
              <p:cNvPr id="209" name="AutoShape 209"/>
              <p:cNvSpPr/>
              <p:nvPr/>
            </p:nvSpPr>
            <p:spPr>
              <a:xfrm>
                <a:off x="6989466" y="2077679"/>
                <a:ext cx="768274" cy="256091"/>
              </a:xfrm>
              <a:custGeom>
                <a:avLst/>
                <a:gdLst/>
                <a:ahLst/>
                <a:cxnLst/>
                <a:rect l="l" t="t" r="r" b="b"/>
                <a:pathLst>
                  <a:path w="768273" h="256091">
                    <a:moveTo>
                      <a:pt x="594985" y="19587"/>
                    </a:moveTo>
                    <a:lnTo>
                      <a:pt x="12805" y="219338"/>
                    </a:lnTo>
                    <a:lnTo>
                      <a:pt x="21341" y="246655"/>
                    </a:lnTo>
                    <a:lnTo>
                      <a:pt x="603522" y="46904"/>
                    </a:lnTo>
                    <a:cubicBezTo>
                      <a:pt x="666691" y="24709"/>
                      <a:pt x="736689" y="58855"/>
                      <a:pt x="757176" y="122024"/>
                    </a:cubicBezTo>
                    <a:lnTo>
                      <a:pt x="748640" y="94707"/>
                    </a:lnTo>
                    <a:cubicBezTo>
                      <a:pt x="728153" y="31538"/>
                      <a:pt x="658154" y="-2607"/>
                      <a:pt x="594985" y="19587"/>
                    </a:cubicBezTo>
                    <a:close/>
                  </a:path>
                </a:pathLst>
              </a:custGeom>
              <a:solidFill>
                <a:srgbClr val="DBDCDD">
                  <a:alpha val="100000"/>
                </a:srgbClr>
              </a:solidFill>
              <a:ln>
                <a:prstDash val="solid"/>
                <a:headEnd type="none"/>
                <a:tailEnd type="none"/>
              </a:ln>
            </p:spPr>
          </p:sp>
          <p:sp>
            <p:nvSpPr>
              <p:cNvPr id="210" name="AutoShape 210"/>
              <p:cNvSpPr/>
              <p:nvPr/>
            </p:nvSpPr>
            <p:spPr>
              <a:xfrm>
                <a:off x="7009954" y="2147637"/>
                <a:ext cx="614619" cy="239018"/>
              </a:xfrm>
              <a:custGeom>
                <a:avLst/>
                <a:gdLst/>
                <a:ahLst/>
                <a:cxnLst/>
                <a:rect l="l" t="t" r="r" b="b"/>
                <a:pathLst>
                  <a:path w="614618" h="239018">
                    <a:moveTo>
                      <a:pt x="605229" y="29871"/>
                    </a:moveTo>
                    <a:cubicBezTo>
                      <a:pt x="600107" y="16212"/>
                      <a:pt x="586449" y="9383"/>
                      <a:pt x="572791" y="14505"/>
                    </a:cubicBezTo>
                    <a:lnTo>
                      <a:pt x="12805" y="207427"/>
                    </a:lnTo>
                    <a:lnTo>
                      <a:pt x="24756" y="241573"/>
                    </a:lnTo>
                    <a:lnTo>
                      <a:pt x="608644" y="40114"/>
                    </a:lnTo>
                    <a:lnTo>
                      <a:pt x="605229" y="29871"/>
                    </a:lnTo>
                    <a:close/>
                  </a:path>
                </a:pathLst>
              </a:custGeom>
              <a:solidFill>
                <a:srgbClr val="AEB1B5">
                  <a:alpha val="100000"/>
                </a:srgbClr>
              </a:solidFill>
              <a:ln>
                <a:prstDash val="solid"/>
                <a:headEnd type="none"/>
                <a:tailEnd type="none"/>
              </a:ln>
            </p:spPr>
          </p:sp>
          <p:sp>
            <p:nvSpPr>
              <p:cNvPr id="211" name="AutoShape 211"/>
              <p:cNvSpPr/>
              <p:nvPr/>
            </p:nvSpPr>
            <p:spPr>
              <a:xfrm>
                <a:off x="6785685" y="2081047"/>
                <a:ext cx="1126801" cy="2219457"/>
              </a:xfrm>
              <a:custGeom>
                <a:avLst/>
                <a:gdLst/>
                <a:ahLst/>
                <a:cxnLst/>
                <a:rect l="l" t="t" r="r" b="b"/>
                <a:pathLst>
                  <a:path w="1126801" h="2219456">
                    <a:moveTo>
                      <a:pt x="867058" y="12805"/>
                    </a:moveTo>
                    <a:cubicBezTo>
                      <a:pt x="884130" y="26463"/>
                      <a:pt x="899496" y="45243"/>
                      <a:pt x="906325" y="69145"/>
                    </a:cubicBezTo>
                    <a:lnTo>
                      <a:pt x="1070223" y="547182"/>
                    </a:lnTo>
                    <a:cubicBezTo>
                      <a:pt x="1085589" y="591571"/>
                      <a:pt x="1073638" y="641082"/>
                      <a:pt x="1041200" y="673520"/>
                    </a:cubicBezTo>
                    <a:lnTo>
                      <a:pt x="20249" y="1689348"/>
                    </a:lnTo>
                    <a:cubicBezTo>
                      <a:pt x="13420" y="1696177"/>
                      <a:pt x="11713" y="1706421"/>
                      <a:pt x="13420" y="1714957"/>
                    </a:cubicBezTo>
                    <a:lnTo>
                      <a:pt x="168782" y="2167385"/>
                    </a:lnTo>
                    <a:lnTo>
                      <a:pt x="112442" y="2186165"/>
                    </a:lnTo>
                    <a:lnTo>
                      <a:pt x="124393" y="2220311"/>
                    </a:lnTo>
                    <a:lnTo>
                      <a:pt x="214879" y="2189580"/>
                    </a:lnTo>
                    <a:lnTo>
                      <a:pt x="59517" y="1737152"/>
                    </a:lnTo>
                    <a:cubicBezTo>
                      <a:pt x="56102" y="1728616"/>
                      <a:pt x="59517" y="1718372"/>
                      <a:pt x="66346" y="1711543"/>
                    </a:cubicBezTo>
                    <a:lnTo>
                      <a:pt x="1087296" y="695714"/>
                    </a:lnTo>
                    <a:cubicBezTo>
                      <a:pt x="1119734" y="663276"/>
                      <a:pt x="1131685" y="613765"/>
                      <a:pt x="1116320" y="569376"/>
                    </a:cubicBezTo>
                    <a:lnTo>
                      <a:pt x="952421" y="91339"/>
                    </a:lnTo>
                    <a:cubicBezTo>
                      <a:pt x="940470" y="50365"/>
                      <a:pt x="906325" y="23048"/>
                      <a:pt x="867058" y="12805"/>
                    </a:cubicBezTo>
                    <a:close/>
                  </a:path>
                </a:pathLst>
              </a:custGeom>
              <a:solidFill>
                <a:srgbClr val="AEB1B5">
                  <a:alpha val="100000"/>
                </a:srgbClr>
              </a:solidFill>
              <a:ln>
                <a:prstDash val="solid"/>
                <a:headEnd type="none"/>
                <a:tailEnd type="none"/>
              </a:ln>
            </p:spPr>
          </p:sp>
          <p:sp>
            <p:nvSpPr>
              <p:cNvPr id="212" name="AutoShape 212"/>
              <p:cNvSpPr/>
              <p:nvPr/>
            </p:nvSpPr>
            <p:spPr>
              <a:xfrm>
                <a:off x="5241871" y="1943412"/>
                <a:ext cx="2236530" cy="1246310"/>
              </a:xfrm>
              <a:custGeom>
                <a:avLst/>
                <a:gdLst/>
                <a:ahLst/>
                <a:cxnLst/>
                <a:rect l="l" t="t" r="r" b="b"/>
                <a:pathLst>
                  <a:path w="2236529" h="1246310">
                    <a:moveTo>
                      <a:pt x="2223071" y="539699"/>
                    </a:moveTo>
                    <a:lnTo>
                      <a:pt x="206780" y="1232852"/>
                    </a:lnTo>
                    <a:cubicBezTo>
                      <a:pt x="196536" y="1236267"/>
                      <a:pt x="184585" y="1231145"/>
                      <a:pt x="181171" y="1220901"/>
                    </a:cubicBezTo>
                    <a:lnTo>
                      <a:pt x="13858" y="732621"/>
                    </a:lnTo>
                    <a:cubicBezTo>
                      <a:pt x="10443" y="722377"/>
                      <a:pt x="15565" y="710426"/>
                      <a:pt x="25809" y="707012"/>
                    </a:cubicBezTo>
                    <a:lnTo>
                      <a:pt x="2042100" y="13858"/>
                    </a:lnTo>
                    <a:cubicBezTo>
                      <a:pt x="2052344" y="10443"/>
                      <a:pt x="2064295" y="15565"/>
                      <a:pt x="2067709" y="25809"/>
                    </a:cubicBezTo>
                    <a:lnTo>
                      <a:pt x="2235022" y="514089"/>
                    </a:lnTo>
                    <a:cubicBezTo>
                      <a:pt x="2238437" y="524333"/>
                      <a:pt x="2233315" y="536284"/>
                      <a:pt x="2223071" y="539699"/>
                    </a:cubicBezTo>
                    <a:close/>
                  </a:path>
                </a:pathLst>
              </a:custGeom>
              <a:solidFill>
                <a:srgbClr val="6A452B">
                  <a:alpha val="100000"/>
                </a:srgbClr>
              </a:solidFill>
              <a:ln>
                <a:prstDash val="solid"/>
                <a:headEnd type="none"/>
                <a:tailEnd type="none"/>
              </a:ln>
            </p:spPr>
          </p:sp>
          <p:sp>
            <p:nvSpPr>
              <p:cNvPr id="213" name="AutoShape 213"/>
              <p:cNvSpPr/>
              <p:nvPr/>
            </p:nvSpPr>
            <p:spPr>
              <a:xfrm>
                <a:off x="5246105" y="1947495"/>
                <a:ext cx="2082875" cy="785346"/>
              </a:xfrm>
              <a:custGeom>
                <a:avLst/>
                <a:gdLst/>
                <a:ahLst/>
                <a:cxnLst/>
                <a:rect l="l" t="t" r="r" b="b"/>
                <a:pathLst>
                  <a:path w="2082874" h="785346">
                    <a:moveTo>
                      <a:pt x="2020794" y="14896"/>
                    </a:moveTo>
                    <a:lnTo>
                      <a:pt x="38648" y="697806"/>
                    </a:lnTo>
                    <a:cubicBezTo>
                      <a:pt x="19868" y="704635"/>
                      <a:pt x="7917" y="725122"/>
                      <a:pt x="14746" y="745610"/>
                    </a:cubicBezTo>
                    <a:lnTo>
                      <a:pt x="26697" y="778048"/>
                    </a:lnTo>
                    <a:cubicBezTo>
                      <a:pt x="19868" y="759268"/>
                      <a:pt x="30111" y="737073"/>
                      <a:pt x="50599" y="730244"/>
                    </a:cubicBezTo>
                    <a:lnTo>
                      <a:pt x="2034452" y="49042"/>
                    </a:lnTo>
                    <a:cubicBezTo>
                      <a:pt x="2053232" y="42213"/>
                      <a:pt x="2075426" y="52456"/>
                      <a:pt x="2082256" y="72944"/>
                    </a:cubicBezTo>
                    <a:lnTo>
                      <a:pt x="2070304" y="40505"/>
                    </a:lnTo>
                    <a:cubicBezTo>
                      <a:pt x="2061768" y="18311"/>
                      <a:pt x="2041281" y="8067"/>
                      <a:pt x="2020794" y="14896"/>
                    </a:cubicBezTo>
                    <a:close/>
                  </a:path>
                </a:pathLst>
              </a:custGeom>
              <a:solidFill>
                <a:srgbClr val="7F5639">
                  <a:alpha val="100000"/>
                </a:srgbClr>
              </a:solidFill>
              <a:ln>
                <a:prstDash val="solid"/>
                <a:headEnd type="none"/>
                <a:tailEnd type="none"/>
              </a:ln>
            </p:spPr>
          </p:sp>
          <p:sp>
            <p:nvSpPr>
              <p:cNvPr id="214" name="AutoShape 214"/>
              <p:cNvSpPr/>
              <p:nvPr/>
            </p:nvSpPr>
            <p:spPr>
              <a:xfrm>
                <a:off x="5374385" y="2340553"/>
                <a:ext cx="2099948" cy="836565"/>
              </a:xfrm>
              <a:custGeom>
                <a:avLst/>
                <a:gdLst/>
                <a:ahLst/>
                <a:cxnLst/>
                <a:rect l="l" t="t" r="r" b="b"/>
                <a:pathLst>
                  <a:path w="2099947" h="836564">
                    <a:moveTo>
                      <a:pt x="2044461" y="60608"/>
                    </a:moveTo>
                    <a:lnTo>
                      <a:pt x="60608" y="741811"/>
                    </a:lnTo>
                    <a:cubicBezTo>
                      <a:pt x="41828" y="748640"/>
                      <a:pt x="19634" y="738396"/>
                      <a:pt x="12805" y="717909"/>
                    </a:cubicBezTo>
                    <a:lnTo>
                      <a:pt x="43536" y="804980"/>
                    </a:lnTo>
                    <a:cubicBezTo>
                      <a:pt x="50365" y="823760"/>
                      <a:pt x="70852" y="835711"/>
                      <a:pt x="91339" y="828882"/>
                    </a:cubicBezTo>
                    <a:lnTo>
                      <a:pt x="2075192" y="147679"/>
                    </a:lnTo>
                    <a:cubicBezTo>
                      <a:pt x="2093972" y="140850"/>
                      <a:pt x="2105923" y="120363"/>
                      <a:pt x="2099094" y="99876"/>
                    </a:cubicBezTo>
                    <a:lnTo>
                      <a:pt x="2068363" y="12805"/>
                    </a:lnTo>
                    <a:cubicBezTo>
                      <a:pt x="2073485" y="33292"/>
                      <a:pt x="2063241" y="53779"/>
                      <a:pt x="2044461" y="60608"/>
                    </a:cubicBezTo>
                    <a:close/>
                  </a:path>
                </a:pathLst>
              </a:custGeom>
              <a:solidFill>
                <a:srgbClr val="543622">
                  <a:alpha val="100000"/>
                </a:srgbClr>
              </a:solidFill>
              <a:ln>
                <a:prstDash val="solid"/>
                <a:headEnd type="none"/>
                <a:tailEnd type="none"/>
              </a:ln>
            </p:spPr>
          </p:sp>
          <p:sp>
            <p:nvSpPr>
              <p:cNvPr id="215" name="AutoShape 215"/>
              <p:cNvSpPr/>
              <p:nvPr/>
            </p:nvSpPr>
            <p:spPr>
              <a:xfrm>
                <a:off x="5292654" y="1917367"/>
                <a:ext cx="2134093" cy="1280456"/>
              </a:xfrm>
              <a:custGeom>
                <a:avLst/>
                <a:gdLst/>
                <a:ahLst/>
                <a:cxnLst/>
                <a:rect l="l" t="t" r="r" b="b"/>
                <a:pathLst>
                  <a:path w="2134093" h="1280455">
                    <a:moveTo>
                      <a:pt x="2114241" y="640863"/>
                    </a:moveTo>
                    <a:lnTo>
                      <a:pt x="248190" y="1282799"/>
                    </a:lnTo>
                    <a:cubicBezTo>
                      <a:pt x="232825" y="1287921"/>
                      <a:pt x="215752" y="1279384"/>
                      <a:pt x="210630" y="1264019"/>
                    </a:cubicBezTo>
                    <a:lnTo>
                      <a:pt x="14294" y="693789"/>
                    </a:lnTo>
                    <a:cubicBezTo>
                      <a:pt x="9172" y="678423"/>
                      <a:pt x="17708" y="661351"/>
                      <a:pt x="33074" y="656229"/>
                    </a:cubicBezTo>
                    <a:lnTo>
                      <a:pt x="1897417" y="14294"/>
                    </a:lnTo>
                    <a:cubicBezTo>
                      <a:pt x="1912783" y="9172"/>
                      <a:pt x="1929856" y="17708"/>
                      <a:pt x="1934977" y="33074"/>
                    </a:cubicBezTo>
                    <a:lnTo>
                      <a:pt x="2131314" y="605011"/>
                    </a:lnTo>
                    <a:cubicBezTo>
                      <a:pt x="2136436" y="620376"/>
                      <a:pt x="2129607" y="635742"/>
                      <a:pt x="2114241" y="640863"/>
                    </a:cubicBezTo>
                    <a:close/>
                  </a:path>
                </a:pathLst>
              </a:custGeom>
              <a:solidFill>
                <a:srgbClr val="FFC000">
                  <a:alpha val="100000"/>
                </a:srgbClr>
              </a:solidFill>
              <a:ln>
                <a:prstDash val="solid"/>
                <a:headEnd type="none"/>
                <a:tailEnd type="none"/>
              </a:ln>
            </p:spPr>
          </p:sp>
          <p:sp>
            <p:nvSpPr>
              <p:cNvPr id="216" name="AutoShape 216"/>
              <p:cNvSpPr/>
              <p:nvPr/>
            </p:nvSpPr>
            <p:spPr>
              <a:xfrm>
                <a:off x="5330234" y="2014702"/>
                <a:ext cx="1980438" cy="819492"/>
              </a:xfrm>
              <a:custGeom>
                <a:avLst/>
                <a:gdLst/>
                <a:ahLst/>
                <a:cxnLst/>
                <a:rect l="l" t="t" r="r" b="b"/>
                <a:pathLst>
                  <a:path w="1980438" h="819491">
                    <a:moveTo>
                      <a:pt x="1868374" y="15981"/>
                    </a:moveTo>
                    <a:lnTo>
                      <a:pt x="50126" y="640843"/>
                    </a:lnTo>
                    <a:cubicBezTo>
                      <a:pt x="21102" y="651087"/>
                      <a:pt x="5737" y="681818"/>
                      <a:pt x="15981" y="710841"/>
                    </a:cubicBezTo>
                    <a:lnTo>
                      <a:pt x="53541" y="821814"/>
                    </a:lnTo>
                    <a:cubicBezTo>
                      <a:pt x="43297" y="792791"/>
                      <a:pt x="58663" y="762060"/>
                      <a:pt x="87686" y="751816"/>
                    </a:cubicBezTo>
                    <a:lnTo>
                      <a:pt x="1904226" y="126953"/>
                    </a:lnTo>
                    <a:cubicBezTo>
                      <a:pt x="1933250" y="116710"/>
                      <a:pt x="1963981" y="132075"/>
                      <a:pt x="1974225" y="161099"/>
                    </a:cubicBezTo>
                    <a:lnTo>
                      <a:pt x="1936665" y="50126"/>
                    </a:lnTo>
                    <a:cubicBezTo>
                      <a:pt x="1928128" y="21102"/>
                      <a:pt x="1895690" y="5737"/>
                      <a:pt x="1868374" y="15981"/>
                    </a:cubicBezTo>
                    <a:close/>
                  </a:path>
                </a:pathLst>
              </a:custGeom>
              <a:solidFill>
                <a:srgbClr val="FFD345">
                  <a:alpha val="100000"/>
                </a:srgbClr>
              </a:solidFill>
              <a:ln>
                <a:prstDash val="solid"/>
                <a:headEnd type="none"/>
                <a:tailEnd type="none"/>
              </a:ln>
            </p:spPr>
          </p:sp>
          <p:sp>
            <p:nvSpPr>
              <p:cNvPr id="217" name="AutoShape 217"/>
              <p:cNvSpPr/>
              <p:nvPr/>
            </p:nvSpPr>
            <p:spPr>
              <a:xfrm>
                <a:off x="5299503" y="1924879"/>
                <a:ext cx="1963366" cy="768274"/>
              </a:xfrm>
              <a:custGeom>
                <a:avLst/>
                <a:gdLst/>
                <a:ahLst/>
                <a:cxnLst/>
                <a:rect l="l" t="t" r="r" b="b"/>
                <a:pathLst>
                  <a:path w="1963365" h="768273">
                    <a:moveTo>
                      <a:pt x="1866666" y="15318"/>
                    </a:moveTo>
                    <a:lnTo>
                      <a:pt x="50126" y="640180"/>
                    </a:lnTo>
                    <a:cubicBezTo>
                      <a:pt x="21102" y="650424"/>
                      <a:pt x="5737" y="681155"/>
                      <a:pt x="15981" y="710179"/>
                    </a:cubicBezTo>
                    <a:lnTo>
                      <a:pt x="33053" y="761397"/>
                    </a:lnTo>
                    <a:cubicBezTo>
                      <a:pt x="22810" y="732373"/>
                      <a:pt x="38175" y="701642"/>
                      <a:pt x="67199" y="691399"/>
                    </a:cubicBezTo>
                    <a:lnTo>
                      <a:pt x="1883739" y="66536"/>
                    </a:lnTo>
                    <a:cubicBezTo>
                      <a:pt x="1912763" y="56292"/>
                      <a:pt x="1943494" y="71658"/>
                      <a:pt x="1953737" y="100682"/>
                    </a:cubicBezTo>
                    <a:lnTo>
                      <a:pt x="1936664" y="49463"/>
                    </a:lnTo>
                    <a:cubicBezTo>
                      <a:pt x="1926421" y="20440"/>
                      <a:pt x="1895690" y="6781"/>
                      <a:pt x="1866666" y="15318"/>
                    </a:cubicBezTo>
                    <a:close/>
                  </a:path>
                </a:pathLst>
              </a:custGeom>
              <a:solidFill>
                <a:srgbClr val="FFD345">
                  <a:alpha val="100000"/>
                </a:srgbClr>
              </a:solidFill>
              <a:ln>
                <a:prstDash val="solid"/>
                <a:headEnd type="none"/>
                <a:tailEnd type="none"/>
              </a:ln>
            </p:spPr>
          </p:sp>
          <p:sp>
            <p:nvSpPr>
              <p:cNvPr id="218" name="AutoShape 218"/>
              <p:cNvSpPr/>
              <p:nvPr/>
            </p:nvSpPr>
            <p:spPr>
              <a:xfrm>
                <a:off x="5432432" y="2337138"/>
                <a:ext cx="1997511" cy="853637"/>
              </a:xfrm>
              <a:custGeom>
                <a:avLst/>
                <a:gdLst/>
                <a:ahLst/>
                <a:cxnLst/>
                <a:rect l="l" t="t" r="r" b="b"/>
                <a:pathLst>
                  <a:path w="1997511" h="853636">
                    <a:moveTo>
                      <a:pt x="1899343" y="84510"/>
                    </a:moveTo>
                    <a:lnTo>
                      <a:pt x="82803" y="707665"/>
                    </a:lnTo>
                    <a:cubicBezTo>
                      <a:pt x="53779" y="717909"/>
                      <a:pt x="23048" y="702543"/>
                      <a:pt x="12805" y="673520"/>
                    </a:cubicBezTo>
                    <a:lnTo>
                      <a:pt x="64023" y="820345"/>
                    </a:lnTo>
                    <a:cubicBezTo>
                      <a:pt x="74266" y="849369"/>
                      <a:pt x="104997" y="864735"/>
                      <a:pt x="134021" y="854491"/>
                    </a:cubicBezTo>
                    <a:lnTo>
                      <a:pt x="1950561" y="229628"/>
                    </a:lnTo>
                    <a:cubicBezTo>
                      <a:pt x="1979585" y="219385"/>
                      <a:pt x="1994950" y="188654"/>
                      <a:pt x="1984707" y="159630"/>
                    </a:cubicBezTo>
                    <a:lnTo>
                      <a:pt x="1933489" y="12805"/>
                    </a:lnTo>
                    <a:cubicBezTo>
                      <a:pt x="1943732" y="43535"/>
                      <a:pt x="1928367" y="74266"/>
                      <a:pt x="1899343" y="84510"/>
                    </a:cubicBezTo>
                    <a:close/>
                  </a:path>
                </a:pathLst>
              </a:custGeom>
              <a:solidFill>
                <a:srgbClr val="FFAB03">
                  <a:alpha val="100000"/>
                </a:srgbClr>
              </a:solidFill>
              <a:ln>
                <a:prstDash val="solid"/>
                <a:headEnd type="none"/>
                <a:tailEnd type="none"/>
              </a:ln>
            </p:spPr>
          </p:sp>
          <p:sp>
            <p:nvSpPr>
              <p:cNvPr id="219" name="AutoShape 219"/>
              <p:cNvSpPr/>
              <p:nvPr/>
            </p:nvSpPr>
            <p:spPr>
              <a:xfrm>
                <a:off x="5393165" y="2222751"/>
                <a:ext cx="1963366" cy="785346"/>
              </a:xfrm>
              <a:custGeom>
                <a:avLst/>
                <a:gdLst/>
                <a:ahLst/>
                <a:cxnLst/>
                <a:rect l="l" t="t" r="r" b="b"/>
                <a:pathLst>
                  <a:path w="1963365" h="785346">
                    <a:moveTo>
                      <a:pt x="1899343" y="82803"/>
                    </a:moveTo>
                    <a:lnTo>
                      <a:pt x="82803" y="707665"/>
                    </a:lnTo>
                    <a:cubicBezTo>
                      <a:pt x="53779" y="717909"/>
                      <a:pt x="23048" y="702544"/>
                      <a:pt x="12805" y="673520"/>
                    </a:cubicBezTo>
                    <a:lnTo>
                      <a:pt x="34999" y="736689"/>
                    </a:lnTo>
                    <a:cubicBezTo>
                      <a:pt x="45243" y="765713"/>
                      <a:pt x="75974" y="781078"/>
                      <a:pt x="104997" y="770835"/>
                    </a:cubicBezTo>
                    <a:lnTo>
                      <a:pt x="1921538" y="145972"/>
                    </a:lnTo>
                    <a:cubicBezTo>
                      <a:pt x="1950561" y="135728"/>
                      <a:pt x="1965927" y="104997"/>
                      <a:pt x="1955683" y="75974"/>
                    </a:cubicBezTo>
                    <a:lnTo>
                      <a:pt x="1933488" y="12805"/>
                    </a:lnTo>
                    <a:cubicBezTo>
                      <a:pt x="1942025" y="41828"/>
                      <a:pt x="1926659" y="72559"/>
                      <a:pt x="1899343" y="82803"/>
                    </a:cubicBezTo>
                    <a:close/>
                  </a:path>
                </a:pathLst>
              </a:custGeom>
              <a:solidFill>
                <a:srgbClr val="FFAB03">
                  <a:alpha val="100000"/>
                </a:srgbClr>
              </a:solidFill>
              <a:ln>
                <a:prstDash val="solid"/>
                <a:headEnd type="none"/>
                <a:tailEnd type="none"/>
              </a:ln>
            </p:spPr>
          </p:sp>
          <p:sp>
            <p:nvSpPr>
              <p:cNvPr id="220" name="AutoShape 220"/>
              <p:cNvSpPr/>
              <p:nvPr/>
            </p:nvSpPr>
            <p:spPr>
              <a:xfrm>
                <a:off x="6794837" y="4254408"/>
                <a:ext cx="785346" cy="1417038"/>
              </a:xfrm>
              <a:custGeom>
                <a:avLst/>
                <a:gdLst/>
                <a:ahLst/>
                <a:cxnLst/>
                <a:rect l="l" t="t" r="r" b="b"/>
                <a:pathLst>
                  <a:path w="785346" h="1417037">
                    <a:moveTo>
                      <a:pt x="335479" y="12805"/>
                    </a:moveTo>
                    <a:lnTo>
                      <a:pt x="12805" y="123777"/>
                    </a:lnTo>
                    <a:lnTo>
                      <a:pt x="362796" y="1291553"/>
                    </a:lnTo>
                    <a:cubicBezTo>
                      <a:pt x="391820" y="1380332"/>
                      <a:pt x="487427" y="1428135"/>
                      <a:pt x="574498" y="1397404"/>
                    </a:cubicBezTo>
                    <a:lnTo>
                      <a:pt x="676934" y="1361552"/>
                    </a:lnTo>
                    <a:cubicBezTo>
                      <a:pt x="764006" y="1330821"/>
                      <a:pt x="810102" y="1235213"/>
                      <a:pt x="779371" y="1148142"/>
                    </a:cubicBezTo>
                    <a:lnTo>
                      <a:pt x="335479" y="12805"/>
                    </a:lnTo>
                    <a:close/>
                    <a:moveTo>
                      <a:pt x="594985" y="1288139"/>
                    </a:moveTo>
                    <a:cubicBezTo>
                      <a:pt x="554011" y="1301797"/>
                      <a:pt x="509621" y="1281310"/>
                      <a:pt x="495963" y="1240335"/>
                    </a:cubicBezTo>
                    <a:cubicBezTo>
                      <a:pt x="482305" y="1199360"/>
                      <a:pt x="502792" y="1154971"/>
                      <a:pt x="543767" y="1141313"/>
                    </a:cubicBezTo>
                    <a:cubicBezTo>
                      <a:pt x="584742" y="1127655"/>
                      <a:pt x="629131" y="1148142"/>
                      <a:pt x="642789" y="1189117"/>
                    </a:cubicBezTo>
                    <a:cubicBezTo>
                      <a:pt x="656447" y="1230091"/>
                      <a:pt x="635960" y="1274480"/>
                      <a:pt x="594985" y="1288139"/>
                    </a:cubicBezTo>
                    <a:close/>
                  </a:path>
                </a:pathLst>
              </a:custGeom>
              <a:solidFill>
                <a:srgbClr val="FFC000">
                  <a:alpha val="100000"/>
                </a:srgbClr>
              </a:solidFill>
              <a:ln>
                <a:prstDash val="solid"/>
                <a:headEnd type="none"/>
                <a:tailEnd type="none"/>
              </a:ln>
            </p:spPr>
          </p:sp>
          <p:sp>
            <p:nvSpPr>
              <p:cNvPr id="221" name="AutoShape 221"/>
              <p:cNvSpPr/>
              <p:nvPr/>
            </p:nvSpPr>
            <p:spPr>
              <a:xfrm>
                <a:off x="6791672" y="4250074"/>
                <a:ext cx="358528" cy="187800"/>
              </a:xfrm>
              <a:custGeom>
                <a:avLst/>
                <a:gdLst/>
                <a:ahLst/>
                <a:cxnLst/>
                <a:rect l="l" t="t" r="r" b="b"/>
                <a:pathLst>
                  <a:path w="358527" h="187800">
                    <a:moveTo>
                      <a:pt x="16273" y="127315"/>
                    </a:moveTo>
                    <a:lnTo>
                      <a:pt x="339187" y="16273"/>
                    </a:lnTo>
                    <a:lnTo>
                      <a:pt x="357509" y="69554"/>
                    </a:lnTo>
                    <a:lnTo>
                      <a:pt x="34595" y="180595"/>
                    </a:lnTo>
                    <a:close/>
                  </a:path>
                </a:pathLst>
              </a:custGeom>
              <a:solidFill>
                <a:srgbClr val="FFAB03">
                  <a:alpha val="100000"/>
                </a:srgbClr>
              </a:solidFill>
              <a:ln>
                <a:prstDash val="solid"/>
                <a:headEnd type="none"/>
                <a:tailEnd type="none"/>
              </a:ln>
            </p:spPr>
          </p:sp>
          <p:sp>
            <p:nvSpPr>
              <p:cNvPr id="222" name="AutoShape 222"/>
              <p:cNvSpPr/>
              <p:nvPr/>
            </p:nvSpPr>
            <p:spPr>
              <a:xfrm>
                <a:off x="6796544" y="4344893"/>
                <a:ext cx="495110" cy="1314601"/>
              </a:xfrm>
              <a:custGeom>
                <a:avLst/>
                <a:gdLst/>
                <a:ahLst/>
                <a:cxnLst/>
                <a:rect l="l" t="t" r="r" b="b"/>
                <a:pathLst>
                  <a:path w="495109" h="1314601">
                    <a:moveTo>
                      <a:pt x="69145" y="12805"/>
                    </a:moveTo>
                    <a:lnTo>
                      <a:pt x="12805" y="31584"/>
                    </a:lnTo>
                    <a:lnTo>
                      <a:pt x="362796" y="1199360"/>
                    </a:lnTo>
                    <a:cubicBezTo>
                      <a:pt x="381576" y="1257408"/>
                      <a:pt x="429380" y="1296675"/>
                      <a:pt x="484012" y="1310333"/>
                    </a:cubicBezTo>
                    <a:cubicBezTo>
                      <a:pt x="458403" y="1289846"/>
                      <a:pt x="437916" y="1262530"/>
                      <a:pt x="427672" y="1230091"/>
                    </a:cubicBezTo>
                    <a:cubicBezTo>
                      <a:pt x="427672" y="1230091"/>
                      <a:pt x="93047" y="154508"/>
                      <a:pt x="69145" y="12805"/>
                    </a:cubicBezTo>
                    <a:close/>
                  </a:path>
                </a:pathLst>
              </a:custGeom>
              <a:solidFill>
                <a:srgbClr val="FFD345">
                  <a:alpha val="100000"/>
                </a:srgbClr>
              </a:solidFill>
              <a:ln>
                <a:prstDash val="solid"/>
                <a:headEnd type="none"/>
                <a:tailEnd type="none"/>
              </a:ln>
            </p:spPr>
          </p:sp>
          <p:sp>
            <p:nvSpPr>
              <p:cNvPr id="223" name="AutoShape 223"/>
              <p:cNvSpPr/>
              <p:nvPr/>
            </p:nvSpPr>
            <p:spPr>
              <a:xfrm>
                <a:off x="7032148" y="4254408"/>
                <a:ext cx="546328" cy="1417038"/>
              </a:xfrm>
              <a:custGeom>
                <a:avLst/>
                <a:gdLst/>
                <a:ahLst/>
                <a:cxnLst/>
                <a:rect l="l" t="t" r="r" b="b"/>
                <a:pathLst>
                  <a:path w="546327" h="1417037">
                    <a:moveTo>
                      <a:pt x="98168" y="12805"/>
                    </a:moveTo>
                    <a:lnTo>
                      <a:pt x="12805" y="41828"/>
                    </a:lnTo>
                    <a:cubicBezTo>
                      <a:pt x="52072" y="125485"/>
                      <a:pt x="408892" y="1083266"/>
                      <a:pt x="408892" y="1083266"/>
                    </a:cubicBezTo>
                    <a:cubicBezTo>
                      <a:pt x="422550" y="1122533"/>
                      <a:pt x="420843" y="1163508"/>
                      <a:pt x="407185" y="1199360"/>
                    </a:cubicBezTo>
                    <a:cubicBezTo>
                      <a:pt x="415721" y="1236920"/>
                      <a:pt x="393527" y="1276188"/>
                      <a:pt x="355967" y="1288139"/>
                    </a:cubicBezTo>
                    <a:cubicBezTo>
                      <a:pt x="344016" y="1293261"/>
                      <a:pt x="330358" y="1293261"/>
                      <a:pt x="318407" y="1291553"/>
                    </a:cubicBezTo>
                    <a:cubicBezTo>
                      <a:pt x="314992" y="1293261"/>
                      <a:pt x="309870" y="1294968"/>
                      <a:pt x="306456" y="1296675"/>
                    </a:cubicBezTo>
                    <a:lnTo>
                      <a:pt x="204019" y="1332528"/>
                    </a:lnTo>
                    <a:cubicBezTo>
                      <a:pt x="186947" y="1339357"/>
                      <a:pt x="168167" y="1341064"/>
                      <a:pt x="151094" y="1341064"/>
                    </a:cubicBezTo>
                    <a:cubicBezTo>
                      <a:pt x="193776" y="1395697"/>
                      <a:pt x="267188" y="1421306"/>
                      <a:pt x="335479" y="1397404"/>
                    </a:cubicBezTo>
                    <a:lnTo>
                      <a:pt x="437916" y="1361552"/>
                    </a:lnTo>
                    <a:cubicBezTo>
                      <a:pt x="524987" y="1330821"/>
                      <a:pt x="571083" y="1235213"/>
                      <a:pt x="540352" y="1148142"/>
                    </a:cubicBezTo>
                    <a:lnTo>
                      <a:pt x="98168" y="12805"/>
                    </a:lnTo>
                    <a:close/>
                  </a:path>
                </a:pathLst>
              </a:custGeom>
              <a:solidFill>
                <a:srgbClr val="FFAB03">
                  <a:alpha val="100000"/>
                </a:srgbClr>
              </a:solidFill>
              <a:ln>
                <a:prstDash val="solid"/>
                <a:headEnd type="none"/>
                <a:tailEnd type="none"/>
              </a:ln>
            </p:spPr>
          </p:sp>
          <p:sp>
            <p:nvSpPr>
              <p:cNvPr id="224" name="AutoShape 224"/>
              <p:cNvSpPr/>
              <p:nvPr/>
            </p:nvSpPr>
            <p:spPr>
              <a:xfrm>
                <a:off x="7098732" y="5222432"/>
                <a:ext cx="495110" cy="443891"/>
              </a:xfrm>
              <a:custGeom>
                <a:avLst/>
                <a:gdLst/>
                <a:ahLst/>
                <a:cxnLst/>
                <a:rect l="l" t="t" r="r" b="b"/>
                <a:pathLst>
                  <a:path w="495109" h="443891">
                    <a:moveTo>
                      <a:pt x="475476" y="180118"/>
                    </a:moveTo>
                    <a:cubicBezTo>
                      <a:pt x="475476" y="180118"/>
                      <a:pt x="448159" y="113534"/>
                      <a:pt x="410599" y="12805"/>
                    </a:cubicBezTo>
                    <a:lnTo>
                      <a:pt x="12805" y="149387"/>
                    </a:lnTo>
                    <a:cubicBezTo>
                      <a:pt x="45243" y="251823"/>
                      <a:pt x="60608" y="321821"/>
                      <a:pt x="60608" y="321821"/>
                    </a:cubicBezTo>
                    <a:cubicBezTo>
                      <a:pt x="89632" y="410600"/>
                      <a:pt x="185239" y="458403"/>
                      <a:pt x="272310" y="427672"/>
                    </a:cubicBezTo>
                    <a:lnTo>
                      <a:pt x="374747" y="391819"/>
                    </a:lnTo>
                    <a:cubicBezTo>
                      <a:pt x="460111" y="362796"/>
                      <a:pt x="506207" y="267189"/>
                      <a:pt x="475476" y="180118"/>
                    </a:cubicBezTo>
                    <a:close/>
                    <a:moveTo>
                      <a:pt x="291090" y="320114"/>
                    </a:moveTo>
                    <a:cubicBezTo>
                      <a:pt x="250116" y="333772"/>
                      <a:pt x="205727" y="313285"/>
                      <a:pt x="192068" y="272310"/>
                    </a:cubicBezTo>
                    <a:cubicBezTo>
                      <a:pt x="178410" y="231336"/>
                      <a:pt x="198898" y="186947"/>
                      <a:pt x="239872" y="173289"/>
                    </a:cubicBezTo>
                    <a:cubicBezTo>
                      <a:pt x="280847" y="159630"/>
                      <a:pt x="325236" y="180118"/>
                      <a:pt x="338894" y="221092"/>
                    </a:cubicBezTo>
                    <a:cubicBezTo>
                      <a:pt x="352552" y="262067"/>
                      <a:pt x="332065" y="306456"/>
                      <a:pt x="291090" y="320114"/>
                    </a:cubicBezTo>
                    <a:close/>
                  </a:path>
                </a:pathLst>
              </a:custGeom>
              <a:solidFill>
                <a:srgbClr val="6A452B">
                  <a:alpha val="100000"/>
                </a:srgbClr>
              </a:solidFill>
              <a:ln>
                <a:prstDash val="solid"/>
                <a:headEnd type="none"/>
                <a:tailEnd type="none"/>
              </a:ln>
            </p:spPr>
          </p:sp>
          <p:sp>
            <p:nvSpPr>
              <p:cNvPr id="225" name="AutoShape 225"/>
              <p:cNvSpPr/>
              <p:nvPr/>
            </p:nvSpPr>
            <p:spPr>
              <a:xfrm>
                <a:off x="7177266" y="5222432"/>
                <a:ext cx="409746" cy="443891"/>
              </a:xfrm>
              <a:custGeom>
                <a:avLst/>
                <a:gdLst/>
                <a:ahLst/>
                <a:cxnLst/>
                <a:rect l="l" t="t" r="r" b="b"/>
                <a:pathLst>
                  <a:path w="409745" h="443891">
                    <a:moveTo>
                      <a:pt x="332065" y="12805"/>
                    </a:moveTo>
                    <a:lnTo>
                      <a:pt x="246701" y="41828"/>
                    </a:lnTo>
                    <a:lnTo>
                      <a:pt x="274018" y="113534"/>
                    </a:lnTo>
                    <a:cubicBezTo>
                      <a:pt x="291090" y="159630"/>
                      <a:pt x="285968" y="209141"/>
                      <a:pt x="265481" y="250116"/>
                    </a:cubicBezTo>
                    <a:cubicBezTo>
                      <a:pt x="265481" y="256945"/>
                      <a:pt x="263774" y="263774"/>
                      <a:pt x="262067" y="270603"/>
                    </a:cubicBezTo>
                    <a:cubicBezTo>
                      <a:pt x="262067" y="272310"/>
                      <a:pt x="262067" y="272310"/>
                      <a:pt x="260359" y="274018"/>
                    </a:cubicBezTo>
                    <a:cubicBezTo>
                      <a:pt x="258652" y="280847"/>
                      <a:pt x="255237" y="285969"/>
                      <a:pt x="250116" y="292798"/>
                    </a:cubicBezTo>
                    <a:cubicBezTo>
                      <a:pt x="250116" y="292798"/>
                      <a:pt x="250116" y="292798"/>
                      <a:pt x="250116" y="292798"/>
                    </a:cubicBezTo>
                    <a:cubicBezTo>
                      <a:pt x="246701" y="297919"/>
                      <a:pt x="241579" y="303041"/>
                      <a:pt x="234750" y="308163"/>
                    </a:cubicBezTo>
                    <a:cubicBezTo>
                      <a:pt x="233043" y="309871"/>
                      <a:pt x="233043" y="309871"/>
                      <a:pt x="231336" y="311578"/>
                    </a:cubicBezTo>
                    <a:cubicBezTo>
                      <a:pt x="226214" y="314992"/>
                      <a:pt x="219385" y="318407"/>
                      <a:pt x="212556" y="321821"/>
                    </a:cubicBezTo>
                    <a:cubicBezTo>
                      <a:pt x="209141" y="323528"/>
                      <a:pt x="204019" y="323528"/>
                      <a:pt x="200605" y="325236"/>
                    </a:cubicBezTo>
                    <a:cubicBezTo>
                      <a:pt x="197190" y="325236"/>
                      <a:pt x="193776" y="325236"/>
                      <a:pt x="190361" y="326943"/>
                    </a:cubicBezTo>
                    <a:cubicBezTo>
                      <a:pt x="183532" y="330358"/>
                      <a:pt x="176703" y="333772"/>
                      <a:pt x="169874" y="337187"/>
                    </a:cubicBezTo>
                    <a:lnTo>
                      <a:pt x="65730" y="373040"/>
                    </a:lnTo>
                    <a:cubicBezTo>
                      <a:pt x="48657" y="378161"/>
                      <a:pt x="31585" y="381576"/>
                      <a:pt x="12805" y="381576"/>
                    </a:cubicBezTo>
                    <a:cubicBezTo>
                      <a:pt x="55486" y="432794"/>
                      <a:pt x="127192" y="454989"/>
                      <a:pt x="193776" y="431087"/>
                    </a:cubicBezTo>
                    <a:lnTo>
                      <a:pt x="296212" y="395234"/>
                    </a:lnTo>
                    <a:cubicBezTo>
                      <a:pt x="383283" y="364503"/>
                      <a:pt x="429379" y="268896"/>
                      <a:pt x="398649" y="181825"/>
                    </a:cubicBezTo>
                    <a:cubicBezTo>
                      <a:pt x="396941" y="180118"/>
                      <a:pt x="369625" y="113534"/>
                      <a:pt x="332065" y="12805"/>
                    </a:cubicBezTo>
                    <a:close/>
                  </a:path>
                </a:pathLst>
              </a:custGeom>
              <a:solidFill>
                <a:srgbClr val="543622">
                  <a:alpha val="100000"/>
                </a:srgbClr>
              </a:solidFill>
              <a:ln>
                <a:prstDash val="solid"/>
                <a:headEnd type="none"/>
                <a:tailEnd type="none"/>
              </a:ln>
            </p:spPr>
          </p:sp>
          <p:sp>
            <p:nvSpPr>
              <p:cNvPr id="226" name="AutoShape 226"/>
              <p:cNvSpPr/>
              <p:nvPr/>
            </p:nvSpPr>
            <p:spPr>
              <a:xfrm>
                <a:off x="7095317" y="5345356"/>
                <a:ext cx="153655" cy="307309"/>
              </a:xfrm>
              <a:custGeom>
                <a:avLst/>
                <a:gdLst/>
                <a:ahLst/>
                <a:cxnLst/>
                <a:rect l="l" t="t" r="r" b="b"/>
                <a:pathLst>
                  <a:path w="153654" h="307309">
                    <a:moveTo>
                      <a:pt x="156216" y="301334"/>
                    </a:moveTo>
                    <a:cubicBezTo>
                      <a:pt x="147679" y="287676"/>
                      <a:pt x="139143" y="272311"/>
                      <a:pt x="134021" y="255238"/>
                    </a:cubicBezTo>
                    <a:lnTo>
                      <a:pt x="57194" y="12805"/>
                    </a:lnTo>
                    <a:lnTo>
                      <a:pt x="12805" y="28170"/>
                    </a:lnTo>
                    <a:cubicBezTo>
                      <a:pt x="45243" y="130607"/>
                      <a:pt x="64023" y="198898"/>
                      <a:pt x="64023" y="198898"/>
                    </a:cubicBezTo>
                    <a:cubicBezTo>
                      <a:pt x="77681" y="248409"/>
                      <a:pt x="113534" y="282554"/>
                      <a:pt x="156216" y="301334"/>
                    </a:cubicBezTo>
                    <a:close/>
                  </a:path>
                </a:pathLst>
              </a:custGeom>
              <a:solidFill>
                <a:srgbClr val="7F5639">
                  <a:alpha val="100000"/>
                </a:srgbClr>
              </a:solidFill>
              <a:ln>
                <a:prstDash val="solid"/>
                <a:headEnd type="none"/>
                <a:tailEnd type="none"/>
              </a:ln>
            </p:spPr>
          </p:sp>
          <p:sp>
            <p:nvSpPr>
              <p:cNvPr id="227" name="AutoShape 227"/>
              <p:cNvSpPr/>
              <p:nvPr/>
            </p:nvSpPr>
            <p:spPr>
              <a:xfrm>
                <a:off x="6649719" y="4008237"/>
                <a:ext cx="478037" cy="375600"/>
              </a:xfrm>
              <a:custGeom>
                <a:avLst/>
                <a:gdLst/>
                <a:ahLst/>
                <a:cxnLst/>
                <a:rect l="l" t="t" r="r" b="b"/>
                <a:pathLst>
                  <a:path w="478036" h="375600">
                    <a:moveTo>
                      <a:pt x="466940" y="13128"/>
                    </a:moveTo>
                    <a:lnTo>
                      <a:pt x="432794" y="25079"/>
                    </a:lnTo>
                    <a:cubicBezTo>
                      <a:pt x="427672" y="26786"/>
                      <a:pt x="425965" y="30201"/>
                      <a:pt x="425965" y="35322"/>
                    </a:cubicBezTo>
                    <a:lnTo>
                      <a:pt x="429380" y="105321"/>
                    </a:lnTo>
                    <a:cubicBezTo>
                      <a:pt x="431087" y="137759"/>
                      <a:pt x="410600" y="166783"/>
                      <a:pt x="379869" y="177026"/>
                    </a:cubicBezTo>
                    <a:lnTo>
                      <a:pt x="284261" y="209465"/>
                    </a:lnTo>
                    <a:lnTo>
                      <a:pt x="188654" y="241903"/>
                    </a:lnTo>
                    <a:cubicBezTo>
                      <a:pt x="157923" y="252147"/>
                      <a:pt x="125485" y="241903"/>
                      <a:pt x="106705" y="216294"/>
                    </a:cubicBezTo>
                    <a:lnTo>
                      <a:pt x="65730" y="159954"/>
                    </a:lnTo>
                    <a:cubicBezTo>
                      <a:pt x="62316" y="156539"/>
                      <a:pt x="58901" y="154832"/>
                      <a:pt x="53779" y="156539"/>
                    </a:cubicBezTo>
                    <a:lnTo>
                      <a:pt x="19634" y="168490"/>
                    </a:lnTo>
                    <a:cubicBezTo>
                      <a:pt x="12805" y="170197"/>
                      <a:pt x="11097" y="178734"/>
                      <a:pt x="14512" y="185563"/>
                    </a:cubicBezTo>
                    <a:lnTo>
                      <a:pt x="157923" y="371656"/>
                    </a:lnTo>
                    <a:lnTo>
                      <a:pt x="318407" y="317023"/>
                    </a:lnTo>
                    <a:lnTo>
                      <a:pt x="478891" y="262390"/>
                    </a:lnTo>
                    <a:lnTo>
                      <a:pt x="477183" y="26786"/>
                    </a:lnTo>
                    <a:cubicBezTo>
                      <a:pt x="480598" y="16543"/>
                      <a:pt x="473769" y="11421"/>
                      <a:pt x="466940" y="13128"/>
                    </a:cubicBezTo>
                    <a:close/>
                  </a:path>
                </a:pathLst>
              </a:custGeom>
              <a:solidFill>
                <a:srgbClr val="FFC000">
                  <a:alpha val="100000"/>
                </a:srgbClr>
              </a:solidFill>
              <a:ln>
                <a:prstDash val="solid"/>
                <a:headEnd type="none"/>
                <a:tailEnd type="none"/>
              </a:ln>
            </p:spPr>
          </p:sp>
          <p:sp>
            <p:nvSpPr>
              <p:cNvPr id="228" name="AutoShape 228"/>
              <p:cNvSpPr/>
              <p:nvPr/>
            </p:nvSpPr>
            <p:spPr>
              <a:xfrm>
                <a:off x="6649719" y="4151301"/>
                <a:ext cx="221946" cy="239018"/>
              </a:xfrm>
              <a:custGeom>
                <a:avLst/>
                <a:gdLst/>
                <a:ahLst/>
                <a:cxnLst/>
                <a:rect l="l" t="t" r="r" b="b"/>
                <a:pathLst>
                  <a:path w="221945" h="239018">
                    <a:moveTo>
                      <a:pt x="106705" y="73229"/>
                    </a:moveTo>
                    <a:lnTo>
                      <a:pt x="65730" y="16889"/>
                    </a:lnTo>
                    <a:cubicBezTo>
                      <a:pt x="62316" y="13474"/>
                      <a:pt x="58901" y="11767"/>
                      <a:pt x="53779" y="13474"/>
                    </a:cubicBezTo>
                    <a:lnTo>
                      <a:pt x="19634" y="25425"/>
                    </a:lnTo>
                    <a:cubicBezTo>
                      <a:pt x="12805" y="27133"/>
                      <a:pt x="11097" y="35669"/>
                      <a:pt x="14512" y="42498"/>
                    </a:cubicBezTo>
                    <a:lnTo>
                      <a:pt x="157923" y="228591"/>
                    </a:lnTo>
                    <a:lnTo>
                      <a:pt x="214263" y="209811"/>
                    </a:lnTo>
                    <a:lnTo>
                      <a:pt x="125485" y="95424"/>
                    </a:lnTo>
                    <a:cubicBezTo>
                      <a:pt x="118656" y="86887"/>
                      <a:pt x="111827" y="80058"/>
                      <a:pt x="106705" y="73229"/>
                    </a:cubicBezTo>
                    <a:close/>
                  </a:path>
                </a:pathLst>
              </a:custGeom>
              <a:solidFill>
                <a:srgbClr val="FFD345">
                  <a:alpha val="100000"/>
                </a:srgbClr>
              </a:solidFill>
              <a:ln>
                <a:prstDash val="solid"/>
                <a:headEnd type="none"/>
                <a:tailEnd type="none"/>
              </a:ln>
            </p:spPr>
          </p:sp>
          <p:sp>
            <p:nvSpPr>
              <p:cNvPr id="229" name="AutoShape 229"/>
              <p:cNvSpPr/>
              <p:nvPr/>
            </p:nvSpPr>
            <p:spPr>
              <a:xfrm>
                <a:off x="7033855" y="4008229"/>
                <a:ext cx="102436" cy="290237"/>
              </a:xfrm>
              <a:custGeom>
                <a:avLst/>
                <a:gdLst/>
                <a:ahLst/>
                <a:cxnLst/>
                <a:rect l="l" t="t" r="r" b="b"/>
                <a:pathLst>
                  <a:path w="102436" h="290236">
                    <a:moveTo>
                      <a:pt x="82803" y="13135"/>
                    </a:moveTo>
                    <a:lnTo>
                      <a:pt x="48657" y="25086"/>
                    </a:lnTo>
                    <a:cubicBezTo>
                      <a:pt x="43536" y="26793"/>
                      <a:pt x="41828" y="30208"/>
                      <a:pt x="41828" y="35330"/>
                    </a:cubicBezTo>
                    <a:lnTo>
                      <a:pt x="45243" y="105328"/>
                    </a:lnTo>
                    <a:cubicBezTo>
                      <a:pt x="46950" y="130937"/>
                      <a:pt x="33292" y="154839"/>
                      <a:pt x="12805" y="168497"/>
                    </a:cubicBezTo>
                    <a:lnTo>
                      <a:pt x="12805" y="288007"/>
                    </a:lnTo>
                    <a:lnTo>
                      <a:pt x="98168" y="258983"/>
                    </a:lnTo>
                    <a:lnTo>
                      <a:pt x="96461" y="23379"/>
                    </a:lnTo>
                    <a:cubicBezTo>
                      <a:pt x="96461" y="16550"/>
                      <a:pt x="89632" y="11428"/>
                      <a:pt x="82803" y="13135"/>
                    </a:cubicBezTo>
                    <a:close/>
                  </a:path>
                </a:pathLst>
              </a:custGeom>
              <a:solidFill>
                <a:srgbClr val="FFAB03">
                  <a:alpha val="100000"/>
                </a:srgbClr>
              </a:solidFill>
              <a:ln>
                <a:prstDash val="solid"/>
                <a:headEnd type="none"/>
                <a:tailEnd type="none"/>
              </a:ln>
            </p:spPr>
          </p:sp>
          <p:sp>
            <p:nvSpPr>
              <p:cNvPr id="230" name="AutoShape 230"/>
              <p:cNvSpPr/>
              <p:nvPr/>
            </p:nvSpPr>
            <p:spPr>
              <a:xfrm>
                <a:off x="7743125" y="6424208"/>
                <a:ext cx="375600" cy="170727"/>
              </a:xfrm>
              <a:custGeom>
                <a:avLst/>
                <a:gdLst/>
                <a:ahLst/>
                <a:cxnLst/>
                <a:rect l="l" t="t" r="r" b="b"/>
                <a:pathLst>
                  <a:path w="375600" h="170727">
                    <a:moveTo>
                      <a:pt x="16175" y="48596"/>
                    </a:moveTo>
                    <a:lnTo>
                      <a:pt x="26886" y="16175"/>
                    </a:lnTo>
                    <a:lnTo>
                      <a:pt x="364066" y="127574"/>
                    </a:lnTo>
                    <a:lnTo>
                      <a:pt x="353355" y="159995"/>
                    </a:lnTo>
                    <a:close/>
                  </a:path>
                </a:pathLst>
              </a:custGeom>
              <a:solidFill>
                <a:srgbClr val="C3C6CB">
                  <a:alpha val="100000"/>
                </a:srgbClr>
              </a:solidFill>
              <a:ln>
                <a:prstDash val="solid"/>
                <a:headEnd type="none"/>
                <a:tailEnd type="none"/>
              </a:ln>
            </p:spPr>
          </p:sp>
          <p:sp>
            <p:nvSpPr>
              <p:cNvPr id="231" name="AutoShape 231"/>
              <p:cNvSpPr/>
              <p:nvPr/>
            </p:nvSpPr>
            <p:spPr>
              <a:xfrm>
                <a:off x="7742183" y="6423528"/>
                <a:ext cx="34145" cy="51218"/>
              </a:xfrm>
              <a:custGeom>
                <a:avLst/>
                <a:gdLst/>
                <a:ahLst/>
                <a:cxnLst/>
                <a:rect l="l" t="t" r="r" b="b"/>
                <a:pathLst>
                  <a:path w="34145" h="51218">
                    <a:moveTo>
                      <a:pt x="16173" y="48595"/>
                    </a:moveTo>
                    <a:lnTo>
                      <a:pt x="26881" y="16174"/>
                    </a:lnTo>
                    <a:lnTo>
                      <a:pt x="34987" y="18851"/>
                    </a:lnTo>
                    <a:lnTo>
                      <a:pt x="24279" y="51272"/>
                    </a:lnTo>
                    <a:close/>
                  </a:path>
                </a:pathLst>
              </a:custGeom>
              <a:solidFill>
                <a:srgbClr val="AEB1B5">
                  <a:alpha val="100000"/>
                </a:srgbClr>
              </a:solidFill>
              <a:ln>
                <a:prstDash val="solid"/>
                <a:headEnd type="none"/>
                <a:tailEnd type="none"/>
              </a:ln>
            </p:spPr>
          </p:sp>
          <p:sp>
            <p:nvSpPr>
              <p:cNvPr id="232" name="AutoShape 232"/>
              <p:cNvSpPr/>
              <p:nvPr/>
            </p:nvSpPr>
            <p:spPr>
              <a:xfrm>
                <a:off x="7750624" y="6424091"/>
                <a:ext cx="358528" cy="136582"/>
              </a:xfrm>
              <a:custGeom>
                <a:avLst/>
                <a:gdLst/>
                <a:ahLst/>
                <a:cxnLst/>
                <a:rect l="l" t="t" r="r" b="b"/>
                <a:pathLst>
                  <a:path w="358527" h="136581">
                    <a:moveTo>
                      <a:pt x="16175" y="24280"/>
                    </a:moveTo>
                    <a:lnTo>
                      <a:pt x="18852" y="16175"/>
                    </a:lnTo>
                    <a:lnTo>
                      <a:pt x="356032" y="127574"/>
                    </a:lnTo>
                    <a:lnTo>
                      <a:pt x="353354" y="135679"/>
                    </a:lnTo>
                    <a:close/>
                  </a:path>
                </a:pathLst>
              </a:custGeom>
              <a:solidFill>
                <a:srgbClr val="AEB1B5">
                  <a:alpha val="100000"/>
                </a:srgbClr>
              </a:solidFill>
              <a:ln>
                <a:prstDash val="solid"/>
                <a:headEnd type="none"/>
                <a:tailEnd type="none"/>
              </a:ln>
            </p:spPr>
          </p:sp>
          <p:sp>
            <p:nvSpPr>
              <p:cNvPr id="233" name="AutoShape 233"/>
              <p:cNvSpPr/>
              <p:nvPr/>
            </p:nvSpPr>
            <p:spPr>
              <a:xfrm>
                <a:off x="7745789" y="6455084"/>
                <a:ext cx="358528" cy="136582"/>
              </a:xfrm>
              <a:custGeom>
                <a:avLst/>
                <a:gdLst/>
                <a:ahLst/>
                <a:cxnLst/>
                <a:rect l="l" t="t" r="r" b="b"/>
                <a:pathLst>
                  <a:path w="358527" h="136581">
                    <a:moveTo>
                      <a:pt x="352552" y="120363"/>
                    </a:moveTo>
                    <a:lnTo>
                      <a:pt x="350845" y="128900"/>
                    </a:lnTo>
                    <a:lnTo>
                      <a:pt x="12805" y="16219"/>
                    </a:lnTo>
                    <a:lnTo>
                      <a:pt x="24755" y="12805"/>
                    </a:lnTo>
                    <a:close/>
                  </a:path>
                </a:pathLst>
              </a:custGeom>
              <a:solidFill>
                <a:srgbClr val="DBDCDD">
                  <a:alpha val="100000"/>
                </a:srgbClr>
              </a:solidFill>
              <a:ln>
                <a:prstDash val="solid"/>
                <a:headEnd type="none"/>
                <a:tailEnd type="none"/>
              </a:ln>
            </p:spPr>
          </p:sp>
          <p:sp>
            <p:nvSpPr>
              <p:cNvPr id="234" name="AutoShape 234"/>
              <p:cNvSpPr/>
              <p:nvPr/>
            </p:nvSpPr>
            <p:spPr>
              <a:xfrm>
                <a:off x="8083829" y="6538741"/>
                <a:ext cx="51218" cy="51218"/>
              </a:xfrm>
              <a:custGeom>
                <a:avLst/>
                <a:gdLst/>
                <a:ahLst/>
                <a:cxnLst/>
                <a:rect l="l" t="t" r="r" b="b"/>
                <a:pathLst>
                  <a:path w="51218" h="51218">
                    <a:moveTo>
                      <a:pt x="40121" y="36707"/>
                    </a:moveTo>
                    <a:lnTo>
                      <a:pt x="12805" y="45243"/>
                    </a:lnTo>
                    <a:lnTo>
                      <a:pt x="23048" y="12805"/>
                    </a:lnTo>
                    <a:close/>
                  </a:path>
                </a:pathLst>
              </a:custGeom>
              <a:solidFill>
                <a:srgbClr val="C3C6CB">
                  <a:alpha val="100000"/>
                </a:srgbClr>
              </a:solidFill>
              <a:ln>
                <a:prstDash val="solid"/>
                <a:headEnd type="none"/>
                <a:tailEnd type="none"/>
              </a:ln>
            </p:spPr>
          </p:sp>
          <p:sp>
            <p:nvSpPr>
              <p:cNvPr id="235" name="AutoShape 235"/>
              <p:cNvSpPr/>
              <p:nvPr/>
            </p:nvSpPr>
            <p:spPr>
              <a:xfrm>
                <a:off x="8083829" y="6562643"/>
                <a:ext cx="51218" cy="34145"/>
              </a:xfrm>
              <a:custGeom>
                <a:avLst/>
                <a:gdLst/>
                <a:ahLst/>
                <a:cxnLst/>
                <a:rect l="l" t="t" r="r" b="b"/>
                <a:pathLst>
                  <a:path w="51218" h="34145">
                    <a:moveTo>
                      <a:pt x="40121" y="12805"/>
                    </a:moveTo>
                    <a:lnTo>
                      <a:pt x="12805" y="21341"/>
                    </a:lnTo>
                    <a:lnTo>
                      <a:pt x="14512" y="12805"/>
                    </a:lnTo>
                    <a:close/>
                  </a:path>
                </a:pathLst>
              </a:custGeom>
              <a:solidFill>
                <a:srgbClr val="DBDCDD">
                  <a:alpha val="100000"/>
                </a:srgbClr>
              </a:solidFill>
              <a:ln>
                <a:prstDash val="solid"/>
                <a:headEnd type="none"/>
                <a:tailEnd type="none"/>
              </a:ln>
            </p:spPr>
          </p:sp>
          <p:sp>
            <p:nvSpPr>
              <p:cNvPr id="236" name="AutoShape 236"/>
              <p:cNvSpPr/>
              <p:nvPr/>
            </p:nvSpPr>
            <p:spPr>
              <a:xfrm>
                <a:off x="8090658" y="6538741"/>
                <a:ext cx="34145" cy="34145"/>
              </a:xfrm>
              <a:custGeom>
                <a:avLst/>
                <a:gdLst/>
                <a:ahLst/>
                <a:cxnLst/>
                <a:rect l="l" t="t" r="r" b="b"/>
                <a:pathLst>
                  <a:path w="34145" h="34145">
                    <a:moveTo>
                      <a:pt x="33292" y="36707"/>
                    </a:moveTo>
                    <a:lnTo>
                      <a:pt x="12805" y="21341"/>
                    </a:lnTo>
                    <a:lnTo>
                      <a:pt x="16219" y="12805"/>
                    </a:lnTo>
                    <a:close/>
                  </a:path>
                </a:pathLst>
              </a:custGeom>
              <a:solidFill>
                <a:srgbClr val="AEB1B5">
                  <a:alpha val="100000"/>
                </a:srgbClr>
              </a:solidFill>
              <a:ln>
                <a:prstDash val="solid"/>
                <a:headEnd type="none"/>
                <a:tailEnd type="none"/>
              </a:ln>
            </p:spPr>
          </p:sp>
          <p:sp>
            <p:nvSpPr>
              <p:cNvPr id="237" name="AutoShape 237"/>
              <p:cNvSpPr/>
              <p:nvPr/>
            </p:nvSpPr>
            <p:spPr>
              <a:xfrm>
                <a:off x="7710974" y="6381672"/>
                <a:ext cx="68291" cy="136582"/>
              </a:xfrm>
              <a:custGeom>
                <a:avLst/>
                <a:gdLst/>
                <a:ahLst/>
                <a:cxnLst/>
                <a:rect l="l" t="t" r="r" b="b"/>
                <a:pathLst>
                  <a:path w="68290" h="136581">
                    <a:moveTo>
                      <a:pt x="47620" y="16219"/>
                    </a:moveTo>
                    <a:lnTo>
                      <a:pt x="13474" y="116948"/>
                    </a:lnTo>
                    <a:cubicBezTo>
                      <a:pt x="11767" y="120363"/>
                      <a:pt x="13474" y="122070"/>
                      <a:pt x="16889" y="123777"/>
                    </a:cubicBezTo>
                    <a:lnTo>
                      <a:pt x="28840" y="127192"/>
                    </a:lnTo>
                    <a:cubicBezTo>
                      <a:pt x="32254" y="128899"/>
                      <a:pt x="33962" y="127192"/>
                      <a:pt x="35669" y="123777"/>
                    </a:cubicBezTo>
                    <a:lnTo>
                      <a:pt x="69814" y="23048"/>
                    </a:lnTo>
                    <a:cubicBezTo>
                      <a:pt x="71522" y="19634"/>
                      <a:pt x="69814" y="17926"/>
                      <a:pt x="66400" y="16219"/>
                    </a:cubicBezTo>
                    <a:lnTo>
                      <a:pt x="54449" y="12805"/>
                    </a:lnTo>
                    <a:cubicBezTo>
                      <a:pt x="52742" y="12805"/>
                      <a:pt x="49327" y="14512"/>
                      <a:pt x="47620" y="16219"/>
                    </a:cubicBezTo>
                    <a:close/>
                  </a:path>
                </a:pathLst>
              </a:custGeom>
              <a:solidFill>
                <a:srgbClr val="C3C6CB">
                  <a:alpha val="100000"/>
                </a:srgbClr>
              </a:solidFill>
              <a:ln>
                <a:prstDash val="solid"/>
                <a:headEnd type="none"/>
                <a:tailEnd type="none"/>
              </a:ln>
            </p:spPr>
          </p:sp>
          <p:sp>
            <p:nvSpPr>
              <p:cNvPr id="238" name="AutoShape 238"/>
              <p:cNvSpPr/>
              <p:nvPr/>
            </p:nvSpPr>
            <p:spPr>
              <a:xfrm>
                <a:off x="7714604" y="6382739"/>
                <a:ext cx="68291" cy="136582"/>
              </a:xfrm>
              <a:custGeom>
                <a:avLst/>
                <a:gdLst/>
                <a:ahLst/>
                <a:cxnLst/>
                <a:rect l="l" t="t" r="r" b="b"/>
                <a:pathLst>
                  <a:path w="68290" h="136581">
                    <a:moveTo>
                      <a:pt x="43990" y="18566"/>
                    </a:moveTo>
                    <a:lnTo>
                      <a:pt x="13259" y="114174"/>
                    </a:lnTo>
                    <a:cubicBezTo>
                      <a:pt x="11551" y="119296"/>
                      <a:pt x="14966" y="124418"/>
                      <a:pt x="18381" y="124418"/>
                    </a:cubicBezTo>
                    <a:lnTo>
                      <a:pt x="21795" y="126125"/>
                    </a:lnTo>
                    <a:cubicBezTo>
                      <a:pt x="16673" y="124418"/>
                      <a:pt x="14966" y="119296"/>
                      <a:pt x="16673" y="115881"/>
                    </a:cubicBezTo>
                    <a:lnTo>
                      <a:pt x="47404" y="20274"/>
                    </a:lnTo>
                    <a:cubicBezTo>
                      <a:pt x="49112" y="15152"/>
                      <a:pt x="54233" y="13445"/>
                      <a:pt x="57648" y="15152"/>
                    </a:cubicBezTo>
                    <a:lnTo>
                      <a:pt x="54233" y="13445"/>
                    </a:lnTo>
                    <a:cubicBezTo>
                      <a:pt x="50819" y="11737"/>
                      <a:pt x="45697" y="13445"/>
                      <a:pt x="43990" y="18566"/>
                    </a:cubicBezTo>
                    <a:close/>
                  </a:path>
                </a:pathLst>
              </a:custGeom>
              <a:solidFill>
                <a:srgbClr val="DBDCDD">
                  <a:alpha val="100000"/>
                </a:srgbClr>
              </a:solidFill>
              <a:ln>
                <a:prstDash val="solid"/>
                <a:headEnd type="none"/>
                <a:tailEnd type="none"/>
              </a:ln>
            </p:spPr>
          </p:sp>
          <p:sp>
            <p:nvSpPr>
              <p:cNvPr id="239" name="AutoShape 239"/>
              <p:cNvSpPr/>
              <p:nvPr/>
            </p:nvSpPr>
            <p:spPr>
              <a:xfrm>
                <a:off x="7718472" y="6383379"/>
                <a:ext cx="68291" cy="136582"/>
              </a:xfrm>
              <a:custGeom>
                <a:avLst/>
                <a:gdLst/>
                <a:ahLst/>
                <a:cxnLst/>
                <a:rect l="l" t="t" r="r" b="b"/>
                <a:pathLst>
                  <a:path w="68290" h="136581">
                    <a:moveTo>
                      <a:pt x="53779" y="23048"/>
                    </a:moveTo>
                    <a:lnTo>
                      <a:pt x="23048" y="118655"/>
                    </a:lnTo>
                    <a:cubicBezTo>
                      <a:pt x="21341" y="122070"/>
                      <a:pt x="17926" y="125484"/>
                      <a:pt x="12805" y="123777"/>
                    </a:cubicBezTo>
                    <a:cubicBezTo>
                      <a:pt x="12805" y="123777"/>
                      <a:pt x="12805" y="123777"/>
                      <a:pt x="14512" y="123777"/>
                    </a:cubicBezTo>
                    <a:lnTo>
                      <a:pt x="19634" y="125484"/>
                    </a:lnTo>
                    <a:cubicBezTo>
                      <a:pt x="24755" y="127192"/>
                      <a:pt x="29877" y="123777"/>
                      <a:pt x="29877" y="120363"/>
                    </a:cubicBezTo>
                    <a:lnTo>
                      <a:pt x="60608" y="24755"/>
                    </a:lnTo>
                    <a:cubicBezTo>
                      <a:pt x="62316" y="19634"/>
                      <a:pt x="58901" y="14511"/>
                      <a:pt x="55486" y="14511"/>
                    </a:cubicBezTo>
                    <a:lnTo>
                      <a:pt x="50365" y="12805"/>
                    </a:lnTo>
                    <a:cubicBezTo>
                      <a:pt x="50365" y="12805"/>
                      <a:pt x="48657" y="12805"/>
                      <a:pt x="48657" y="12805"/>
                    </a:cubicBezTo>
                    <a:cubicBezTo>
                      <a:pt x="53779" y="14511"/>
                      <a:pt x="55486" y="17926"/>
                      <a:pt x="53779" y="23048"/>
                    </a:cubicBezTo>
                    <a:close/>
                  </a:path>
                </a:pathLst>
              </a:custGeom>
              <a:solidFill>
                <a:srgbClr val="AEB1B5">
                  <a:alpha val="100000"/>
                </a:srgbClr>
              </a:solidFill>
              <a:ln>
                <a:prstDash val="solid"/>
                <a:headEnd type="none"/>
                <a:tailEnd type="none"/>
              </a:ln>
            </p:spPr>
          </p:sp>
          <p:sp>
            <p:nvSpPr>
              <p:cNvPr id="240" name="AutoShape 240"/>
              <p:cNvSpPr/>
              <p:nvPr/>
            </p:nvSpPr>
            <p:spPr>
              <a:xfrm>
                <a:off x="6964317" y="6459487"/>
                <a:ext cx="307309" cy="85364"/>
              </a:xfrm>
              <a:custGeom>
                <a:avLst/>
                <a:gdLst/>
                <a:ahLst/>
                <a:cxnLst/>
                <a:rect l="l" t="t" r="r" b="b"/>
                <a:pathLst>
                  <a:path w="307309" h="85363">
                    <a:moveTo>
                      <a:pt x="290283" y="14363"/>
                    </a:moveTo>
                    <a:lnTo>
                      <a:pt x="293618" y="39754"/>
                    </a:lnTo>
                    <a:lnTo>
                      <a:pt x="17697" y="75987"/>
                    </a:lnTo>
                    <a:lnTo>
                      <a:pt x="14363" y="50596"/>
                    </a:lnTo>
                    <a:close/>
                  </a:path>
                </a:pathLst>
              </a:custGeom>
              <a:solidFill>
                <a:srgbClr val="C3C6CB">
                  <a:alpha val="100000"/>
                </a:srgbClr>
              </a:solidFill>
              <a:ln>
                <a:prstDash val="solid"/>
                <a:headEnd type="none"/>
                <a:tailEnd type="none"/>
              </a:ln>
            </p:spPr>
          </p:sp>
          <p:sp>
            <p:nvSpPr>
              <p:cNvPr id="241" name="AutoShape 241"/>
              <p:cNvSpPr/>
              <p:nvPr/>
            </p:nvSpPr>
            <p:spPr>
              <a:xfrm>
                <a:off x="7234060" y="6459872"/>
                <a:ext cx="34145" cy="51218"/>
              </a:xfrm>
              <a:custGeom>
                <a:avLst/>
                <a:gdLst/>
                <a:ahLst/>
                <a:cxnLst/>
                <a:rect l="l" t="t" r="r" b="b"/>
                <a:pathLst>
                  <a:path w="34145" h="51218">
                    <a:moveTo>
                      <a:pt x="14363" y="15252"/>
                    </a:moveTo>
                    <a:lnTo>
                      <a:pt x="21134" y="14363"/>
                    </a:lnTo>
                    <a:lnTo>
                      <a:pt x="24468" y="39754"/>
                    </a:lnTo>
                    <a:lnTo>
                      <a:pt x="17697" y="40643"/>
                    </a:lnTo>
                    <a:close/>
                  </a:path>
                </a:pathLst>
              </a:custGeom>
              <a:solidFill>
                <a:srgbClr val="AEB1B5">
                  <a:alpha val="100000"/>
                </a:srgbClr>
              </a:solidFill>
              <a:ln>
                <a:prstDash val="solid"/>
                <a:headEnd type="none"/>
                <a:tailEnd type="none"/>
              </a:ln>
            </p:spPr>
          </p:sp>
          <p:sp>
            <p:nvSpPr>
              <p:cNvPr id="242" name="AutoShape 242"/>
              <p:cNvSpPr/>
              <p:nvPr/>
            </p:nvSpPr>
            <p:spPr>
              <a:xfrm>
                <a:off x="6965978" y="6477924"/>
                <a:ext cx="290237" cy="68291"/>
              </a:xfrm>
              <a:custGeom>
                <a:avLst/>
                <a:gdLst/>
                <a:ahLst/>
                <a:cxnLst/>
                <a:rect l="l" t="t" r="r" b="b"/>
                <a:pathLst>
                  <a:path w="290236" h="68290">
                    <a:moveTo>
                      <a:pt x="290282" y="14362"/>
                    </a:moveTo>
                    <a:lnTo>
                      <a:pt x="291170" y="21133"/>
                    </a:lnTo>
                    <a:lnTo>
                      <a:pt x="15250" y="57338"/>
                    </a:lnTo>
                    <a:lnTo>
                      <a:pt x="14362" y="50567"/>
                    </a:lnTo>
                    <a:close/>
                  </a:path>
                </a:pathLst>
              </a:custGeom>
              <a:solidFill>
                <a:srgbClr val="AEB1B5">
                  <a:alpha val="100000"/>
                </a:srgbClr>
              </a:solidFill>
              <a:ln>
                <a:prstDash val="solid"/>
                <a:headEnd type="none"/>
                <a:tailEnd type="none"/>
              </a:ln>
            </p:spPr>
          </p:sp>
          <p:sp>
            <p:nvSpPr>
              <p:cNvPr id="243" name="AutoShape 243"/>
              <p:cNvSpPr/>
              <p:nvPr/>
            </p:nvSpPr>
            <p:spPr>
              <a:xfrm>
                <a:off x="6965564" y="6460207"/>
                <a:ext cx="290237" cy="68291"/>
              </a:xfrm>
              <a:custGeom>
                <a:avLst/>
                <a:gdLst/>
                <a:ahLst/>
                <a:cxnLst/>
                <a:rect l="l" t="t" r="r" b="b"/>
                <a:pathLst>
                  <a:path w="290236" h="68290">
                    <a:moveTo>
                      <a:pt x="12805" y="55486"/>
                    </a:moveTo>
                    <a:lnTo>
                      <a:pt x="12805" y="50364"/>
                    </a:lnTo>
                    <a:lnTo>
                      <a:pt x="289383" y="12805"/>
                    </a:lnTo>
                    <a:lnTo>
                      <a:pt x="282554" y="21341"/>
                    </a:lnTo>
                    <a:close/>
                  </a:path>
                </a:pathLst>
              </a:custGeom>
              <a:solidFill>
                <a:srgbClr val="DBDCDD">
                  <a:alpha val="100000"/>
                </a:srgbClr>
              </a:solidFill>
              <a:ln>
                <a:prstDash val="solid"/>
                <a:headEnd type="none"/>
                <a:tailEnd type="none"/>
              </a:ln>
            </p:spPr>
          </p:sp>
          <p:sp>
            <p:nvSpPr>
              <p:cNvPr id="244" name="AutoShape 244"/>
              <p:cNvSpPr/>
              <p:nvPr/>
            </p:nvSpPr>
            <p:spPr>
              <a:xfrm>
                <a:off x="6948492" y="6497766"/>
                <a:ext cx="34145" cy="51218"/>
              </a:xfrm>
              <a:custGeom>
                <a:avLst/>
                <a:gdLst/>
                <a:ahLst/>
                <a:cxnLst/>
                <a:rect l="l" t="t" r="r" b="b"/>
                <a:pathLst>
                  <a:path w="34145" h="51218">
                    <a:moveTo>
                      <a:pt x="12805" y="28170"/>
                    </a:moveTo>
                    <a:lnTo>
                      <a:pt x="29877" y="12805"/>
                    </a:lnTo>
                    <a:lnTo>
                      <a:pt x="33292" y="38414"/>
                    </a:lnTo>
                    <a:close/>
                  </a:path>
                </a:pathLst>
              </a:custGeom>
              <a:solidFill>
                <a:srgbClr val="C3C6CB">
                  <a:alpha val="100000"/>
                </a:srgbClr>
              </a:solidFill>
              <a:ln>
                <a:prstDash val="solid"/>
                <a:headEnd type="none"/>
                <a:tailEnd type="none"/>
              </a:ln>
            </p:spPr>
          </p:sp>
          <p:sp>
            <p:nvSpPr>
              <p:cNvPr id="245" name="AutoShape 245"/>
              <p:cNvSpPr/>
              <p:nvPr/>
            </p:nvSpPr>
            <p:spPr>
              <a:xfrm>
                <a:off x="6948492" y="6497766"/>
                <a:ext cx="34145" cy="34145"/>
              </a:xfrm>
              <a:custGeom>
                <a:avLst/>
                <a:gdLst/>
                <a:ahLst/>
                <a:cxnLst/>
                <a:rect l="l" t="t" r="r" b="b"/>
                <a:pathLst>
                  <a:path w="34145" h="34145">
                    <a:moveTo>
                      <a:pt x="12805" y="28170"/>
                    </a:moveTo>
                    <a:lnTo>
                      <a:pt x="29877" y="12805"/>
                    </a:lnTo>
                    <a:lnTo>
                      <a:pt x="29877" y="17927"/>
                    </a:lnTo>
                    <a:close/>
                  </a:path>
                </a:pathLst>
              </a:custGeom>
              <a:solidFill>
                <a:srgbClr val="DBDCDD">
                  <a:alpha val="100000"/>
                </a:srgbClr>
              </a:solidFill>
              <a:ln>
                <a:prstDash val="solid"/>
                <a:headEnd type="none"/>
                <a:tailEnd type="none"/>
              </a:ln>
            </p:spPr>
          </p:sp>
          <p:sp>
            <p:nvSpPr>
              <p:cNvPr id="246" name="AutoShape 246"/>
              <p:cNvSpPr/>
              <p:nvPr/>
            </p:nvSpPr>
            <p:spPr>
              <a:xfrm>
                <a:off x="6948492" y="6513132"/>
                <a:ext cx="34145" cy="34145"/>
              </a:xfrm>
              <a:custGeom>
                <a:avLst/>
                <a:gdLst/>
                <a:ahLst/>
                <a:cxnLst/>
                <a:rect l="l" t="t" r="r" b="b"/>
                <a:pathLst>
                  <a:path w="34145" h="34145">
                    <a:moveTo>
                      <a:pt x="12805" y="12805"/>
                    </a:moveTo>
                    <a:lnTo>
                      <a:pt x="31585" y="16219"/>
                    </a:lnTo>
                    <a:lnTo>
                      <a:pt x="33292" y="23048"/>
                    </a:lnTo>
                    <a:close/>
                  </a:path>
                </a:pathLst>
              </a:custGeom>
              <a:solidFill>
                <a:srgbClr val="AEB1B5">
                  <a:alpha val="100000"/>
                </a:srgbClr>
              </a:solidFill>
              <a:ln>
                <a:prstDash val="solid"/>
                <a:headEnd type="none"/>
                <a:tailEnd type="none"/>
              </a:ln>
            </p:spPr>
          </p:sp>
          <p:sp>
            <p:nvSpPr>
              <p:cNvPr id="247" name="AutoShape 247"/>
              <p:cNvSpPr/>
              <p:nvPr/>
            </p:nvSpPr>
            <p:spPr>
              <a:xfrm>
                <a:off x="7237021" y="6426061"/>
                <a:ext cx="51218" cy="119509"/>
              </a:xfrm>
              <a:custGeom>
                <a:avLst/>
                <a:gdLst/>
                <a:ahLst/>
                <a:cxnLst/>
                <a:rect l="l" t="t" r="r" b="b"/>
                <a:pathLst>
                  <a:path w="51218" h="119509">
                    <a:moveTo>
                      <a:pt x="41828" y="99875"/>
                    </a:moveTo>
                    <a:lnTo>
                      <a:pt x="31585" y="16219"/>
                    </a:lnTo>
                    <a:cubicBezTo>
                      <a:pt x="31585" y="14511"/>
                      <a:pt x="29877" y="12805"/>
                      <a:pt x="26463" y="12805"/>
                    </a:cubicBezTo>
                    <a:lnTo>
                      <a:pt x="16219" y="14511"/>
                    </a:lnTo>
                    <a:cubicBezTo>
                      <a:pt x="14512" y="14511"/>
                      <a:pt x="12805" y="16219"/>
                      <a:pt x="12805" y="19634"/>
                    </a:cubicBezTo>
                    <a:lnTo>
                      <a:pt x="23048" y="103290"/>
                    </a:lnTo>
                    <a:cubicBezTo>
                      <a:pt x="23048" y="104997"/>
                      <a:pt x="24755" y="106705"/>
                      <a:pt x="28170" y="106705"/>
                    </a:cubicBezTo>
                    <a:lnTo>
                      <a:pt x="38414" y="104997"/>
                    </a:lnTo>
                    <a:cubicBezTo>
                      <a:pt x="41828" y="104997"/>
                      <a:pt x="43536" y="101583"/>
                      <a:pt x="41828" y="99875"/>
                    </a:cubicBezTo>
                    <a:close/>
                  </a:path>
                </a:pathLst>
              </a:custGeom>
              <a:solidFill>
                <a:srgbClr val="C3C6CB">
                  <a:alpha val="100000"/>
                </a:srgbClr>
              </a:solidFill>
              <a:ln>
                <a:prstDash val="solid"/>
                <a:headEnd type="none"/>
                <a:tailEnd type="none"/>
              </a:ln>
            </p:spPr>
          </p:sp>
          <p:sp>
            <p:nvSpPr>
              <p:cNvPr id="248" name="AutoShape 248"/>
              <p:cNvSpPr/>
              <p:nvPr/>
            </p:nvSpPr>
            <p:spPr>
              <a:xfrm>
                <a:off x="7245557" y="6427314"/>
                <a:ext cx="34145" cy="102436"/>
              </a:xfrm>
              <a:custGeom>
                <a:avLst/>
                <a:gdLst/>
                <a:ahLst/>
                <a:cxnLst/>
                <a:rect l="l" t="t" r="r" b="b"/>
                <a:pathLst>
                  <a:path w="34145" h="102436">
                    <a:moveTo>
                      <a:pt x="33292" y="96915"/>
                    </a:moveTo>
                    <a:lnTo>
                      <a:pt x="23048" y="18381"/>
                    </a:lnTo>
                    <a:cubicBezTo>
                      <a:pt x="23048" y="14966"/>
                      <a:pt x="19634" y="11552"/>
                      <a:pt x="16219" y="13259"/>
                    </a:cubicBezTo>
                    <a:lnTo>
                      <a:pt x="12805" y="13259"/>
                    </a:lnTo>
                    <a:cubicBezTo>
                      <a:pt x="16219" y="13259"/>
                      <a:pt x="19634" y="14966"/>
                      <a:pt x="19634" y="18381"/>
                    </a:cubicBezTo>
                    <a:lnTo>
                      <a:pt x="29877" y="96915"/>
                    </a:lnTo>
                    <a:cubicBezTo>
                      <a:pt x="29877" y="100330"/>
                      <a:pt x="28170" y="103744"/>
                      <a:pt x="24755" y="103744"/>
                    </a:cubicBezTo>
                    <a:lnTo>
                      <a:pt x="28170" y="103744"/>
                    </a:lnTo>
                    <a:cubicBezTo>
                      <a:pt x="31585" y="103744"/>
                      <a:pt x="33292" y="100330"/>
                      <a:pt x="33292" y="96915"/>
                    </a:cubicBezTo>
                    <a:close/>
                  </a:path>
                </a:pathLst>
              </a:custGeom>
              <a:solidFill>
                <a:srgbClr val="DBDCDD">
                  <a:alpha val="100000"/>
                </a:srgbClr>
              </a:solidFill>
              <a:ln>
                <a:prstDash val="solid"/>
                <a:headEnd type="none"/>
                <a:tailEnd type="none"/>
              </a:ln>
            </p:spPr>
          </p:sp>
          <p:sp>
            <p:nvSpPr>
              <p:cNvPr id="249" name="AutoShape 249"/>
              <p:cNvSpPr/>
              <p:nvPr/>
            </p:nvSpPr>
            <p:spPr>
              <a:xfrm>
                <a:off x="7236567" y="6426061"/>
                <a:ext cx="34145" cy="102436"/>
              </a:xfrm>
              <a:custGeom>
                <a:avLst/>
                <a:gdLst/>
                <a:ahLst/>
                <a:cxnLst/>
                <a:rect l="l" t="t" r="r" b="b"/>
                <a:pathLst>
                  <a:path w="34145" h="102436">
                    <a:moveTo>
                      <a:pt x="30331" y="98168"/>
                    </a:moveTo>
                    <a:lnTo>
                      <a:pt x="20088" y="19634"/>
                    </a:lnTo>
                    <a:cubicBezTo>
                      <a:pt x="20088" y="16219"/>
                      <a:pt x="21795" y="12805"/>
                      <a:pt x="25210" y="12805"/>
                    </a:cubicBezTo>
                    <a:cubicBezTo>
                      <a:pt x="25210" y="12805"/>
                      <a:pt x="25210" y="12805"/>
                      <a:pt x="23502" y="12805"/>
                    </a:cubicBezTo>
                    <a:lnTo>
                      <a:pt x="18381" y="12805"/>
                    </a:lnTo>
                    <a:cubicBezTo>
                      <a:pt x="14966" y="12805"/>
                      <a:pt x="11551" y="16219"/>
                      <a:pt x="13259" y="19634"/>
                    </a:cubicBezTo>
                    <a:lnTo>
                      <a:pt x="23502" y="98168"/>
                    </a:lnTo>
                    <a:cubicBezTo>
                      <a:pt x="23502" y="101583"/>
                      <a:pt x="26917" y="104997"/>
                      <a:pt x="30331" y="103290"/>
                    </a:cubicBezTo>
                    <a:lnTo>
                      <a:pt x="35453" y="103290"/>
                    </a:lnTo>
                    <a:cubicBezTo>
                      <a:pt x="35453" y="103290"/>
                      <a:pt x="35453" y="103290"/>
                      <a:pt x="37160" y="103290"/>
                    </a:cubicBezTo>
                    <a:cubicBezTo>
                      <a:pt x="33746" y="104997"/>
                      <a:pt x="32039" y="101583"/>
                      <a:pt x="30331" y="98168"/>
                    </a:cubicBezTo>
                    <a:close/>
                  </a:path>
                </a:pathLst>
              </a:custGeom>
              <a:solidFill>
                <a:srgbClr val="AEB1B5">
                  <a:alpha val="100000"/>
                </a:srgbClr>
              </a:solidFill>
              <a:ln>
                <a:prstDash val="solid"/>
                <a:headEnd type="none"/>
                <a:tailEnd type="none"/>
              </a:ln>
            </p:spPr>
          </p:sp>
          <p:sp>
            <p:nvSpPr>
              <p:cNvPr id="250" name="AutoShape 250"/>
              <p:cNvSpPr/>
              <p:nvPr/>
            </p:nvSpPr>
            <p:spPr>
              <a:xfrm>
                <a:off x="8418455" y="6286064"/>
                <a:ext cx="375600" cy="204873"/>
              </a:xfrm>
              <a:custGeom>
                <a:avLst/>
                <a:gdLst/>
                <a:ahLst/>
                <a:cxnLst/>
                <a:rect l="l" t="t" r="r" b="b"/>
                <a:pathLst>
                  <a:path w="375600" h="204872">
                    <a:moveTo>
                      <a:pt x="347430" y="12805"/>
                    </a:moveTo>
                    <a:lnTo>
                      <a:pt x="28170" y="166459"/>
                    </a:lnTo>
                    <a:lnTo>
                      <a:pt x="12805" y="192068"/>
                    </a:lnTo>
                    <a:lnTo>
                      <a:pt x="41828" y="197190"/>
                    </a:lnTo>
                    <a:lnTo>
                      <a:pt x="362796" y="43535"/>
                    </a:lnTo>
                    <a:close/>
                  </a:path>
                </a:pathLst>
              </a:custGeom>
              <a:solidFill>
                <a:srgbClr val="C3C6CB">
                  <a:alpha val="100000"/>
                </a:srgbClr>
              </a:solidFill>
              <a:ln>
                <a:prstDash val="solid"/>
                <a:headEnd type="none"/>
                <a:tailEnd type="none"/>
              </a:ln>
            </p:spPr>
          </p:sp>
          <p:sp>
            <p:nvSpPr>
              <p:cNvPr id="251" name="AutoShape 251"/>
              <p:cNvSpPr/>
              <p:nvPr/>
            </p:nvSpPr>
            <p:spPr>
              <a:xfrm>
                <a:off x="8740662" y="6283365"/>
                <a:ext cx="51218" cy="68291"/>
              </a:xfrm>
              <a:custGeom>
                <a:avLst/>
                <a:gdLst/>
                <a:ahLst/>
                <a:cxnLst/>
                <a:rect l="l" t="t" r="r" b="b"/>
                <a:pathLst>
                  <a:path w="51218" h="68290">
                    <a:moveTo>
                      <a:pt x="17077" y="20763"/>
                    </a:moveTo>
                    <a:lnTo>
                      <a:pt x="24777" y="17078"/>
                    </a:lnTo>
                    <a:lnTo>
                      <a:pt x="39518" y="47877"/>
                    </a:lnTo>
                    <a:lnTo>
                      <a:pt x="31818" y="51562"/>
                    </a:lnTo>
                    <a:close/>
                  </a:path>
                </a:pathLst>
              </a:custGeom>
              <a:solidFill>
                <a:srgbClr val="AEB1B5">
                  <a:alpha val="100000"/>
                </a:srgbClr>
              </a:solidFill>
              <a:ln>
                <a:prstDash val="solid"/>
                <a:headEnd type="none"/>
                <a:tailEnd type="none"/>
              </a:ln>
            </p:spPr>
          </p:sp>
          <p:sp>
            <p:nvSpPr>
              <p:cNvPr id="252" name="AutoShape 252"/>
              <p:cNvSpPr/>
              <p:nvPr/>
            </p:nvSpPr>
            <p:spPr>
              <a:xfrm>
                <a:off x="8438837" y="6304571"/>
                <a:ext cx="341455" cy="187800"/>
              </a:xfrm>
              <a:custGeom>
                <a:avLst/>
                <a:gdLst/>
                <a:ahLst/>
                <a:cxnLst/>
                <a:rect l="l" t="t" r="r" b="b"/>
                <a:pathLst>
                  <a:path w="341454" h="187800">
                    <a:moveTo>
                      <a:pt x="337389" y="17077"/>
                    </a:moveTo>
                    <a:lnTo>
                      <a:pt x="341074" y="24777"/>
                    </a:lnTo>
                    <a:lnTo>
                      <a:pt x="20763" y="178079"/>
                    </a:lnTo>
                    <a:lnTo>
                      <a:pt x="17077" y="170380"/>
                    </a:lnTo>
                    <a:close/>
                  </a:path>
                </a:pathLst>
              </a:custGeom>
              <a:solidFill>
                <a:srgbClr val="AEB1B5">
                  <a:alpha val="100000"/>
                </a:srgbClr>
              </a:solidFill>
              <a:ln>
                <a:prstDash val="solid"/>
                <a:headEnd type="none"/>
                <a:tailEnd type="none"/>
              </a:ln>
            </p:spPr>
          </p:sp>
          <p:sp>
            <p:nvSpPr>
              <p:cNvPr id="253" name="AutoShape 253"/>
              <p:cNvSpPr/>
              <p:nvPr/>
            </p:nvSpPr>
            <p:spPr>
              <a:xfrm>
                <a:off x="8433821" y="6286064"/>
                <a:ext cx="341455" cy="170727"/>
              </a:xfrm>
              <a:custGeom>
                <a:avLst/>
                <a:gdLst/>
                <a:ahLst/>
                <a:cxnLst/>
                <a:rect l="l" t="t" r="r" b="b"/>
                <a:pathLst>
                  <a:path w="341454" h="170727">
                    <a:moveTo>
                      <a:pt x="16219" y="173288"/>
                    </a:moveTo>
                    <a:lnTo>
                      <a:pt x="12805" y="166459"/>
                    </a:lnTo>
                    <a:lnTo>
                      <a:pt x="332065" y="12805"/>
                    </a:lnTo>
                    <a:lnTo>
                      <a:pt x="326943" y="24756"/>
                    </a:lnTo>
                    <a:close/>
                  </a:path>
                </a:pathLst>
              </a:custGeom>
              <a:solidFill>
                <a:srgbClr val="DBDCDD">
                  <a:alpha val="100000"/>
                </a:srgbClr>
              </a:solidFill>
              <a:ln>
                <a:prstDash val="solid"/>
                <a:headEnd type="none"/>
                <a:tailEnd type="none"/>
              </a:ln>
            </p:spPr>
          </p:sp>
          <p:sp>
            <p:nvSpPr>
              <p:cNvPr id="254" name="AutoShape 254"/>
              <p:cNvSpPr/>
              <p:nvPr/>
            </p:nvSpPr>
            <p:spPr>
              <a:xfrm>
                <a:off x="8418455" y="6439719"/>
                <a:ext cx="34145" cy="51218"/>
              </a:xfrm>
              <a:custGeom>
                <a:avLst/>
                <a:gdLst/>
                <a:ahLst/>
                <a:cxnLst/>
                <a:rect l="l" t="t" r="r" b="b"/>
                <a:pathLst>
                  <a:path w="34145" h="51218">
                    <a:moveTo>
                      <a:pt x="12805" y="38414"/>
                    </a:moveTo>
                    <a:lnTo>
                      <a:pt x="28170" y="12805"/>
                    </a:lnTo>
                    <a:lnTo>
                      <a:pt x="31585" y="19634"/>
                    </a:lnTo>
                    <a:close/>
                  </a:path>
                </a:pathLst>
              </a:custGeom>
              <a:solidFill>
                <a:srgbClr val="DBDCDD">
                  <a:alpha val="100000"/>
                </a:srgbClr>
              </a:solidFill>
              <a:ln>
                <a:prstDash val="solid"/>
                <a:headEnd type="none"/>
                <a:tailEnd type="none"/>
              </a:ln>
            </p:spPr>
          </p:sp>
          <p:sp>
            <p:nvSpPr>
              <p:cNvPr id="255" name="AutoShape 255"/>
              <p:cNvSpPr/>
              <p:nvPr/>
            </p:nvSpPr>
            <p:spPr>
              <a:xfrm>
                <a:off x="8418455" y="6461913"/>
                <a:ext cx="51218" cy="34145"/>
              </a:xfrm>
              <a:custGeom>
                <a:avLst/>
                <a:gdLst/>
                <a:ahLst/>
                <a:cxnLst/>
                <a:rect l="l" t="t" r="r" b="b"/>
                <a:pathLst>
                  <a:path w="51218" h="34145">
                    <a:moveTo>
                      <a:pt x="12805" y="16219"/>
                    </a:moveTo>
                    <a:lnTo>
                      <a:pt x="38414" y="12805"/>
                    </a:lnTo>
                    <a:lnTo>
                      <a:pt x="41828" y="21341"/>
                    </a:lnTo>
                    <a:close/>
                  </a:path>
                </a:pathLst>
              </a:custGeom>
              <a:solidFill>
                <a:srgbClr val="AEB1B5">
                  <a:alpha val="100000"/>
                </a:srgbClr>
              </a:solidFill>
              <a:ln>
                <a:prstDash val="solid"/>
                <a:headEnd type="none"/>
                <a:tailEnd type="none"/>
              </a:ln>
            </p:spPr>
          </p:sp>
          <p:sp>
            <p:nvSpPr>
              <p:cNvPr id="256" name="AutoShape 256"/>
              <p:cNvSpPr/>
              <p:nvPr/>
            </p:nvSpPr>
            <p:spPr>
              <a:xfrm>
                <a:off x="8450893" y="6279235"/>
                <a:ext cx="324382" cy="221946"/>
              </a:xfrm>
              <a:custGeom>
                <a:avLst/>
                <a:gdLst/>
                <a:ahLst/>
                <a:cxnLst/>
                <a:rect l="l" t="t" r="r" b="b"/>
                <a:pathLst>
                  <a:path w="324382" h="221945">
                    <a:moveTo>
                      <a:pt x="308163" y="67437"/>
                    </a:moveTo>
                    <a:cubicBezTo>
                      <a:pt x="308163" y="67437"/>
                      <a:pt x="308163" y="67437"/>
                      <a:pt x="308163" y="67437"/>
                    </a:cubicBezTo>
                    <a:lnTo>
                      <a:pt x="308163" y="16219"/>
                    </a:lnTo>
                    <a:cubicBezTo>
                      <a:pt x="308163" y="14512"/>
                      <a:pt x="309870" y="12805"/>
                      <a:pt x="311578" y="12805"/>
                    </a:cubicBezTo>
                    <a:cubicBezTo>
                      <a:pt x="313285" y="12805"/>
                      <a:pt x="314992" y="14512"/>
                      <a:pt x="314992" y="16219"/>
                    </a:cubicBezTo>
                    <a:lnTo>
                      <a:pt x="314992" y="67437"/>
                    </a:lnTo>
                    <a:cubicBezTo>
                      <a:pt x="314992" y="69144"/>
                      <a:pt x="313285" y="70852"/>
                      <a:pt x="311578" y="70852"/>
                    </a:cubicBezTo>
                    <a:cubicBezTo>
                      <a:pt x="309870" y="69144"/>
                      <a:pt x="308163" y="69144"/>
                      <a:pt x="308163" y="67437"/>
                    </a:cubicBezTo>
                    <a:close/>
                    <a:moveTo>
                      <a:pt x="291090" y="79388"/>
                    </a:moveTo>
                    <a:cubicBezTo>
                      <a:pt x="292797" y="79388"/>
                      <a:pt x="294505" y="77681"/>
                      <a:pt x="294505" y="75973"/>
                    </a:cubicBezTo>
                    <a:lnTo>
                      <a:pt x="294505" y="24755"/>
                    </a:lnTo>
                    <a:cubicBezTo>
                      <a:pt x="294505" y="23048"/>
                      <a:pt x="292797" y="21341"/>
                      <a:pt x="291090" y="21341"/>
                    </a:cubicBezTo>
                    <a:cubicBezTo>
                      <a:pt x="289383" y="21341"/>
                      <a:pt x="287676" y="23048"/>
                      <a:pt x="287676" y="24755"/>
                    </a:cubicBezTo>
                    <a:lnTo>
                      <a:pt x="287676" y="75973"/>
                    </a:lnTo>
                    <a:cubicBezTo>
                      <a:pt x="287676" y="75973"/>
                      <a:pt x="287676" y="77681"/>
                      <a:pt x="287676" y="77681"/>
                    </a:cubicBezTo>
                    <a:cubicBezTo>
                      <a:pt x="289383" y="77681"/>
                      <a:pt x="289383" y="79388"/>
                      <a:pt x="291090" y="79388"/>
                    </a:cubicBezTo>
                    <a:close/>
                    <a:moveTo>
                      <a:pt x="272310" y="87925"/>
                    </a:moveTo>
                    <a:cubicBezTo>
                      <a:pt x="274017" y="87925"/>
                      <a:pt x="275725" y="86217"/>
                      <a:pt x="275725" y="84510"/>
                    </a:cubicBezTo>
                    <a:lnTo>
                      <a:pt x="275725" y="33292"/>
                    </a:lnTo>
                    <a:cubicBezTo>
                      <a:pt x="275725" y="31585"/>
                      <a:pt x="274017" y="29877"/>
                      <a:pt x="272310" y="29877"/>
                    </a:cubicBezTo>
                    <a:cubicBezTo>
                      <a:pt x="270603" y="29877"/>
                      <a:pt x="268896" y="31585"/>
                      <a:pt x="268896" y="33292"/>
                    </a:cubicBezTo>
                    <a:lnTo>
                      <a:pt x="268896" y="84510"/>
                    </a:lnTo>
                    <a:cubicBezTo>
                      <a:pt x="268896" y="84510"/>
                      <a:pt x="268896" y="86217"/>
                      <a:pt x="268896" y="86217"/>
                    </a:cubicBezTo>
                    <a:cubicBezTo>
                      <a:pt x="268896" y="87925"/>
                      <a:pt x="270603" y="87925"/>
                      <a:pt x="272310" y="87925"/>
                    </a:cubicBezTo>
                    <a:close/>
                    <a:moveTo>
                      <a:pt x="251823" y="98168"/>
                    </a:moveTo>
                    <a:cubicBezTo>
                      <a:pt x="253530" y="98168"/>
                      <a:pt x="255237" y="96461"/>
                      <a:pt x="255237" y="94754"/>
                    </a:cubicBezTo>
                    <a:lnTo>
                      <a:pt x="255237" y="43535"/>
                    </a:lnTo>
                    <a:cubicBezTo>
                      <a:pt x="255237" y="41828"/>
                      <a:pt x="253530" y="40121"/>
                      <a:pt x="251823" y="40121"/>
                    </a:cubicBezTo>
                    <a:cubicBezTo>
                      <a:pt x="250116" y="40121"/>
                      <a:pt x="248408" y="41828"/>
                      <a:pt x="248408" y="43535"/>
                    </a:cubicBezTo>
                    <a:lnTo>
                      <a:pt x="248408" y="94754"/>
                    </a:lnTo>
                    <a:cubicBezTo>
                      <a:pt x="248408" y="94754"/>
                      <a:pt x="248408" y="96461"/>
                      <a:pt x="248408" y="96461"/>
                    </a:cubicBezTo>
                    <a:cubicBezTo>
                      <a:pt x="250116" y="96461"/>
                      <a:pt x="250116" y="98168"/>
                      <a:pt x="251823" y="98168"/>
                    </a:cubicBezTo>
                    <a:close/>
                    <a:moveTo>
                      <a:pt x="233043" y="106705"/>
                    </a:moveTo>
                    <a:cubicBezTo>
                      <a:pt x="234750" y="106705"/>
                      <a:pt x="236457" y="104997"/>
                      <a:pt x="236457" y="103290"/>
                    </a:cubicBezTo>
                    <a:lnTo>
                      <a:pt x="236457" y="52072"/>
                    </a:lnTo>
                    <a:cubicBezTo>
                      <a:pt x="236457" y="50364"/>
                      <a:pt x="234750" y="48657"/>
                      <a:pt x="233043" y="48657"/>
                    </a:cubicBezTo>
                    <a:cubicBezTo>
                      <a:pt x="231335" y="48657"/>
                      <a:pt x="229628" y="50364"/>
                      <a:pt x="229628" y="52072"/>
                    </a:cubicBezTo>
                    <a:lnTo>
                      <a:pt x="229628" y="103290"/>
                    </a:lnTo>
                    <a:cubicBezTo>
                      <a:pt x="229628" y="103290"/>
                      <a:pt x="229628" y="104997"/>
                      <a:pt x="229628" y="104997"/>
                    </a:cubicBezTo>
                    <a:cubicBezTo>
                      <a:pt x="229628" y="106705"/>
                      <a:pt x="231335" y="106705"/>
                      <a:pt x="233043" y="106705"/>
                    </a:cubicBezTo>
                    <a:close/>
                    <a:moveTo>
                      <a:pt x="212556" y="116948"/>
                    </a:moveTo>
                    <a:cubicBezTo>
                      <a:pt x="214263" y="116948"/>
                      <a:pt x="215970" y="115241"/>
                      <a:pt x="215970" y="113534"/>
                    </a:cubicBezTo>
                    <a:lnTo>
                      <a:pt x="215970" y="62315"/>
                    </a:lnTo>
                    <a:cubicBezTo>
                      <a:pt x="215970" y="60608"/>
                      <a:pt x="214263" y="58901"/>
                      <a:pt x="212556" y="58901"/>
                    </a:cubicBezTo>
                    <a:cubicBezTo>
                      <a:pt x="210848" y="58901"/>
                      <a:pt x="209141" y="60608"/>
                      <a:pt x="209141" y="62315"/>
                    </a:cubicBezTo>
                    <a:lnTo>
                      <a:pt x="209141" y="113534"/>
                    </a:lnTo>
                    <a:cubicBezTo>
                      <a:pt x="209141" y="113534"/>
                      <a:pt x="209141" y="115241"/>
                      <a:pt x="209141" y="115241"/>
                    </a:cubicBezTo>
                    <a:cubicBezTo>
                      <a:pt x="210848" y="115241"/>
                      <a:pt x="210848" y="116948"/>
                      <a:pt x="212556" y="116948"/>
                    </a:cubicBezTo>
                    <a:close/>
                    <a:moveTo>
                      <a:pt x="193776" y="125485"/>
                    </a:moveTo>
                    <a:cubicBezTo>
                      <a:pt x="195483" y="125485"/>
                      <a:pt x="197190" y="123777"/>
                      <a:pt x="197190" y="122070"/>
                    </a:cubicBezTo>
                    <a:lnTo>
                      <a:pt x="197190" y="70852"/>
                    </a:lnTo>
                    <a:cubicBezTo>
                      <a:pt x="197190" y="69144"/>
                      <a:pt x="195483" y="67437"/>
                      <a:pt x="193776" y="67437"/>
                    </a:cubicBezTo>
                    <a:cubicBezTo>
                      <a:pt x="192068" y="67437"/>
                      <a:pt x="190361" y="69144"/>
                      <a:pt x="190361" y="70852"/>
                    </a:cubicBezTo>
                    <a:lnTo>
                      <a:pt x="190361" y="122070"/>
                    </a:lnTo>
                    <a:cubicBezTo>
                      <a:pt x="190361" y="122070"/>
                      <a:pt x="190361" y="123777"/>
                      <a:pt x="190361" y="123777"/>
                    </a:cubicBezTo>
                    <a:cubicBezTo>
                      <a:pt x="190361" y="125485"/>
                      <a:pt x="192068" y="125485"/>
                      <a:pt x="193776" y="125485"/>
                    </a:cubicBezTo>
                    <a:close/>
                    <a:moveTo>
                      <a:pt x="173288" y="135728"/>
                    </a:moveTo>
                    <a:cubicBezTo>
                      <a:pt x="174996" y="135728"/>
                      <a:pt x="176703" y="134021"/>
                      <a:pt x="176703" y="132314"/>
                    </a:cubicBezTo>
                    <a:lnTo>
                      <a:pt x="176703" y="81096"/>
                    </a:lnTo>
                    <a:cubicBezTo>
                      <a:pt x="176703" y="79388"/>
                      <a:pt x="174996" y="77681"/>
                      <a:pt x="173288" y="77681"/>
                    </a:cubicBezTo>
                    <a:cubicBezTo>
                      <a:pt x="171581" y="77681"/>
                      <a:pt x="169874" y="79388"/>
                      <a:pt x="169874" y="81096"/>
                    </a:cubicBezTo>
                    <a:lnTo>
                      <a:pt x="169874" y="132314"/>
                    </a:lnTo>
                    <a:cubicBezTo>
                      <a:pt x="169874" y="132314"/>
                      <a:pt x="169874" y="134021"/>
                      <a:pt x="169874" y="134021"/>
                    </a:cubicBezTo>
                    <a:cubicBezTo>
                      <a:pt x="171581" y="134021"/>
                      <a:pt x="171581" y="135728"/>
                      <a:pt x="173288" y="135728"/>
                    </a:cubicBezTo>
                    <a:close/>
                    <a:moveTo>
                      <a:pt x="152801" y="144264"/>
                    </a:moveTo>
                    <a:cubicBezTo>
                      <a:pt x="154508" y="144264"/>
                      <a:pt x="156216" y="142558"/>
                      <a:pt x="156216" y="140850"/>
                    </a:cubicBezTo>
                    <a:lnTo>
                      <a:pt x="156216" y="89632"/>
                    </a:lnTo>
                    <a:cubicBezTo>
                      <a:pt x="156216" y="87925"/>
                      <a:pt x="154508" y="86217"/>
                      <a:pt x="152801" y="86217"/>
                    </a:cubicBezTo>
                    <a:cubicBezTo>
                      <a:pt x="151094" y="86217"/>
                      <a:pt x="149387" y="87925"/>
                      <a:pt x="149387" y="89632"/>
                    </a:cubicBezTo>
                    <a:lnTo>
                      <a:pt x="149387" y="140850"/>
                    </a:lnTo>
                    <a:cubicBezTo>
                      <a:pt x="149387" y="140850"/>
                      <a:pt x="149387" y="142558"/>
                      <a:pt x="149387" y="142558"/>
                    </a:cubicBezTo>
                    <a:cubicBezTo>
                      <a:pt x="151094" y="144264"/>
                      <a:pt x="152801" y="144264"/>
                      <a:pt x="152801" y="144264"/>
                    </a:cubicBezTo>
                    <a:close/>
                    <a:moveTo>
                      <a:pt x="134021" y="154508"/>
                    </a:moveTo>
                    <a:cubicBezTo>
                      <a:pt x="135728" y="154508"/>
                      <a:pt x="137435" y="152801"/>
                      <a:pt x="137435" y="151094"/>
                    </a:cubicBezTo>
                    <a:lnTo>
                      <a:pt x="137435" y="99876"/>
                    </a:lnTo>
                    <a:cubicBezTo>
                      <a:pt x="137435" y="98168"/>
                      <a:pt x="135728" y="96461"/>
                      <a:pt x="134021" y="96461"/>
                    </a:cubicBezTo>
                    <a:cubicBezTo>
                      <a:pt x="132314" y="96461"/>
                      <a:pt x="130606" y="98168"/>
                      <a:pt x="130606" y="99876"/>
                    </a:cubicBezTo>
                    <a:lnTo>
                      <a:pt x="130606" y="151094"/>
                    </a:lnTo>
                    <a:cubicBezTo>
                      <a:pt x="130606" y="151094"/>
                      <a:pt x="130606" y="152801"/>
                      <a:pt x="130606" y="152801"/>
                    </a:cubicBezTo>
                    <a:cubicBezTo>
                      <a:pt x="132314" y="152801"/>
                      <a:pt x="132314" y="154508"/>
                      <a:pt x="134021" y="154508"/>
                    </a:cubicBezTo>
                    <a:close/>
                    <a:moveTo>
                      <a:pt x="113534" y="163045"/>
                    </a:moveTo>
                    <a:cubicBezTo>
                      <a:pt x="115241" y="163045"/>
                      <a:pt x="116948" y="161337"/>
                      <a:pt x="116948" y="159630"/>
                    </a:cubicBezTo>
                    <a:lnTo>
                      <a:pt x="116948" y="108412"/>
                    </a:lnTo>
                    <a:cubicBezTo>
                      <a:pt x="116948" y="106705"/>
                      <a:pt x="115241" y="104997"/>
                      <a:pt x="113534" y="104997"/>
                    </a:cubicBezTo>
                    <a:cubicBezTo>
                      <a:pt x="111826" y="104997"/>
                      <a:pt x="110119" y="106705"/>
                      <a:pt x="110119" y="108412"/>
                    </a:cubicBezTo>
                    <a:lnTo>
                      <a:pt x="110119" y="159630"/>
                    </a:lnTo>
                    <a:cubicBezTo>
                      <a:pt x="110119" y="159630"/>
                      <a:pt x="110119" y="161337"/>
                      <a:pt x="110119" y="161337"/>
                    </a:cubicBezTo>
                    <a:cubicBezTo>
                      <a:pt x="111826" y="163045"/>
                      <a:pt x="113534" y="163045"/>
                      <a:pt x="113534" y="163045"/>
                    </a:cubicBezTo>
                    <a:close/>
                    <a:moveTo>
                      <a:pt x="94754" y="173288"/>
                    </a:moveTo>
                    <a:cubicBezTo>
                      <a:pt x="96461" y="173288"/>
                      <a:pt x="98168" y="171581"/>
                      <a:pt x="98168" y="169874"/>
                    </a:cubicBezTo>
                    <a:lnTo>
                      <a:pt x="98168" y="118655"/>
                    </a:lnTo>
                    <a:cubicBezTo>
                      <a:pt x="98168" y="116948"/>
                      <a:pt x="96461" y="115241"/>
                      <a:pt x="94754" y="115241"/>
                    </a:cubicBezTo>
                    <a:cubicBezTo>
                      <a:pt x="93046" y="115241"/>
                      <a:pt x="91339" y="116948"/>
                      <a:pt x="91339" y="118655"/>
                    </a:cubicBezTo>
                    <a:lnTo>
                      <a:pt x="91339" y="169874"/>
                    </a:lnTo>
                    <a:cubicBezTo>
                      <a:pt x="91339" y="169874"/>
                      <a:pt x="91339" y="171581"/>
                      <a:pt x="91339" y="171581"/>
                    </a:cubicBezTo>
                    <a:cubicBezTo>
                      <a:pt x="93046" y="171581"/>
                      <a:pt x="93046" y="173288"/>
                      <a:pt x="94754" y="173288"/>
                    </a:cubicBezTo>
                    <a:close/>
                    <a:moveTo>
                      <a:pt x="74266" y="181825"/>
                    </a:moveTo>
                    <a:cubicBezTo>
                      <a:pt x="75974" y="181825"/>
                      <a:pt x="77681" y="180117"/>
                      <a:pt x="77681" y="178410"/>
                    </a:cubicBezTo>
                    <a:lnTo>
                      <a:pt x="77681" y="127192"/>
                    </a:lnTo>
                    <a:cubicBezTo>
                      <a:pt x="77681" y="125485"/>
                      <a:pt x="75974" y="123777"/>
                      <a:pt x="74266" y="123777"/>
                    </a:cubicBezTo>
                    <a:cubicBezTo>
                      <a:pt x="72559" y="123777"/>
                      <a:pt x="70852" y="125485"/>
                      <a:pt x="70852" y="127192"/>
                    </a:cubicBezTo>
                    <a:lnTo>
                      <a:pt x="70852" y="178410"/>
                    </a:lnTo>
                    <a:cubicBezTo>
                      <a:pt x="70852" y="178410"/>
                      <a:pt x="70852" y="180117"/>
                      <a:pt x="70852" y="180117"/>
                    </a:cubicBezTo>
                    <a:cubicBezTo>
                      <a:pt x="72559" y="181825"/>
                      <a:pt x="74266" y="181825"/>
                      <a:pt x="74266" y="181825"/>
                    </a:cubicBezTo>
                    <a:close/>
                    <a:moveTo>
                      <a:pt x="55486" y="192068"/>
                    </a:moveTo>
                    <a:cubicBezTo>
                      <a:pt x="57194" y="192068"/>
                      <a:pt x="58901" y="190361"/>
                      <a:pt x="58901" y="188654"/>
                    </a:cubicBezTo>
                    <a:lnTo>
                      <a:pt x="58901" y="137435"/>
                    </a:lnTo>
                    <a:cubicBezTo>
                      <a:pt x="58901" y="135728"/>
                      <a:pt x="57194" y="134021"/>
                      <a:pt x="55486" y="134021"/>
                    </a:cubicBezTo>
                    <a:cubicBezTo>
                      <a:pt x="53779" y="134021"/>
                      <a:pt x="52072" y="135728"/>
                      <a:pt x="52072" y="137435"/>
                    </a:cubicBezTo>
                    <a:lnTo>
                      <a:pt x="52072" y="188654"/>
                    </a:lnTo>
                    <a:cubicBezTo>
                      <a:pt x="52072" y="188654"/>
                      <a:pt x="52072" y="190361"/>
                      <a:pt x="52072" y="190361"/>
                    </a:cubicBezTo>
                    <a:cubicBezTo>
                      <a:pt x="52072" y="190361"/>
                      <a:pt x="53779" y="192068"/>
                      <a:pt x="55486" y="192068"/>
                    </a:cubicBezTo>
                    <a:close/>
                    <a:moveTo>
                      <a:pt x="34999" y="200605"/>
                    </a:moveTo>
                    <a:cubicBezTo>
                      <a:pt x="36706" y="200605"/>
                      <a:pt x="38414" y="198897"/>
                      <a:pt x="38414" y="197190"/>
                    </a:cubicBezTo>
                    <a:lnTo>
                      <a:pt x="38414" y="145972"/>
                    </a:lnTo>
                    <a:cubicBezTo>
                      <a:pt x="38414" y="144264"/>
                      <a:pt x="36706" y="142558"/>
                      <a:pt x="34999" y="142558"/>
                    </a:cubicBezTo>
                    <a:cubicBezTo>
                      <a:pt x="33292" y="142558"/>
                      <a:pt x="31584" y="144264"/>
                      <a:pt x="31584" y="145972"/>
                    </a:cubicBezTo>
                    <a:lnTo>
                      <a:pt x="31584" y="197190"/>
                    </a:lnTo>
                    <a:cubicBezTo>
                      <a:pt x="31584" y="197190"/>
                      <a:pt x="31584" y="198897"/>
                      <a:pt x="31584" y="198897"/>
                    </a:cubicBezTo>
                    <a:cubicBezTo>
                      <a:pt x="33292" y="200605"/>
                      <a:pt x="34999" y="200605"/>
                      <a:pt x="34999" y="200605"/>
                    </a:cubicBezTo>
                    <a:close/>
                    <a:moveTo>
                      <a:pt x="16219" y="210849"/>
                    </a:moveTo>
                    <a:cubicBezTo>
                      <a:pt x="17926" y="210849"/>
                      <a:pt x="19634" y="209141"/>
                      <a:pt x="19634" y="207434"/>
                    </a:cubicBezTo>
                    <a:lnTo>
                      <a:pt x="19634" y="156216"/>
                    </a:lnTo>
                    <a:cubicBezTo>
                      <a:pt x="19634" y="154508"/>
                      <a:pt x="17926" y="152801"/>
                      <a:pt x="16219" y="152801"/>
                    </a:cubicBezTo>
                    <a:cubicBezTo>
                      <a:pt x="14512" y="152801"/>
                      <a:pt x="12805" y="154508"/>
                      <a:pt x="12805" y="156216"/>
                    </a:cubicBezTo>
                    <a:lnTo>
                      <a:pt x="12805" y="207434"/>
                    </a:lnTo>
                    <a:cubicBezTo>
                      <a:pt x="12805" y="207434"/>
                      <a:pt x="12805" y="209141"/>
                      <a:pt x="12805" y="209141"/>
                    </a:cubicBezTo>
                    <a:cubicBezTo>
                      <a:pt x="12805" y="209141"/>
                      <a:pt x="14512" y="210849"/>
                      <a:pt x="16219" y="210849"/>
                    </a:cubicBezTo>
                    <a:close/>
                  </a:path>
                </a:pathLst>
              </a:custGeom>
              <a:solidFill>
                <a:srgbClr val="AEB1B5">
                  <a:alpha val="100000"/>
                </a:srgbClr>
              </a:solidFill>
              <a:ln>
                <a:prstDash val="solid"/>
                <a:headEnd type="none"/>
                <a:tailEnd type="none"/>
              </a:ln>
            </p:spPr>
          </p:sp>
          <p:sp>
            <p:nvSpPr>
              <p:cNvPr id="257" name="AutoShape 257"/>
              <p:cNvSpPr/>
              <p:nvPr/>
            </p:nvSpPr>
            <p:spPr>
              <a:xfrm>
                <a:off x="8737046" y="6234176"/>
                <a:ext cx="85364" cy="136582"/>
              </a:xfrm>
              <a:custGeom>
                <a:avLst/>
                <a:gdLst/>
                <a:ahLst/>
                <a:cxnLst/>
                <a:rect l="l" t="t" r="r" b="b"/>
                <a:pathLst>
                  <a:path w="85363" h="136581">
                    <a:moveTo>
                      <a:pt x="86887" y="119326"/>
                    </a:moveTo>
                    <a:lnTo>
                      <a:pt x="39083" y="16889"/>
                    </a:lnTo>
                    <a:cubicBezTo>
                      <a:pt x="37376" y="13474"/>
                      <a:pt x="33962" y="11767"/>
                      <a:pt x="30547" y="13474"/>
                    </a:cubicBezTo>
                    <a:lnTo>
                      <a:pt x="16889" y="20303"/>
                    </a:lnTo>
                    <a:cubicBezTo>
                      <a:pt x="13474" y="22011"/>
                      <a:pt x="11767" y="25426"/>
                      <a:pt x="13474" y="28840"/>
                    </a:cubicBezTo>
                    <a:lnTo>
                      <a:pt x="61278" y="131276"/>
                    </a:lnTo>
                    <a:cubicBezTo>
                      <a:pt x="62985" y="134691"/>
                      <a:pt x="66400" y="136398"/>
                      <a:pt x="69814" y="134691"/>
                    </a:cubicBezTo>
                    <a:lnTo>
                      <a:pt x="83473" y="127862"/>
                    </a:lnTo>
                    <a:cubicBezTo>
                      <a:pt x="86887" y="126155"/>
                      <a:pt x="88594" y="122740"/>
                      <a:pt x="86887" y="119326"/>
                    </a:cubicBezTo>
                    <a:close/>
                  </a:path>
                </a:pathLst>
              </a:custGeom>
              <a:solidFill>
                <a:srgbClr val="C3C6CB">
                  <a:alpha val="100000"/>
                </a:srgbClr>
              </a:solidFill>
              <a:ln>
                <a:prstDash val="solid"/>
                <a:headEnd type="none"/>
                <a:tailEnd type="none"/>
              </a:ln>
            </p:spPr>
          </p:sp>
          <p:sp>
            <p:nvSpPr>
              <p:cNvPr id="258" name="AutoShape 258"/>
              <p:cNvSpPr/>
              <p:nvPr/>
            </p:nvSpPr>
            <p:spPr>
              <a:xfrm>
                <a:off x="8744545" y="6238628"/>
                <a:ext cx="85364" cy="136582"/>
              </a:xfrm>
              <a:custGeom>
                <a:avLst/>
                <a:gdLst/>
                <a:ahLst/>
                <a:cxnLst/>
                <a:rect l="l" t="t" r="r" b="b"/>
                <a:pathLst>
                  <a:path w="85363" h="136581">
                    <a:moveTo>
                      <a:pt x="29877" y="22680"/>
                    </a:moveTo>
                    <a:lnTo>
                      <a:pt x="72559" y="109751"/>
                    </a:lnTo>
                    <a:cubicBezTo>
                      <a:pt x="75974" y="116580"/>
                      <a:pt x="72559" y="123410"/>
                      <a:pt x="67437" y="126824"/>
                    </a:cubicBezTo>
                    <a:cubicBezTo>
                      <a:pt x="67437" y="126824"/>
                      <a:pt x="69145" y="126824"/>
                      <a:pt x="69145" y="126824"/>
                    </a:cubicBezTo>
                    <a:cubicBezTo>
                      <a:pt x="75974" y="123410"/>
                      <a:pt x="79388" y="114874"/>
                      <a:pt x="75974" y="108044"/>
                    </a:cubicBezTo>
                    <a:lnTo>
                      <a:pt x="33292" y="20973"/>
                    </a:lnTo>
                    <a:cubicBezTo>
                      <a:pt x="29877" y="14144"/>
                      <a:pt x="21341" y="10730"/>
                      <a:pt x="14512" y="14144"/>
                    </a:cubicBezTo>
                    <a:cubicBezTo>
                      <a:pt x="14512" y="14144"/>
                      <a:pt x="12805" y="15851"/>
                      <a:pt x="12805" y="15851"/>
                    </a:cubicBezTo>
                    <a:cubicBezTo>
                      <a:pt x="19634" y="12437"/>
                      <a:pt x="26463" y="15851"/>
                      <a:pt x="29877" y="22680"/>
                    </a:cubicBezTo>
                    <a:close/>
                  </a:path>
                </a:pathLst>
              </a:custGeom>
              <a:solidFill>
                <a:srgbClr val="DBDCDD">
                  <a:alpha val="100000"/>
                </a:srgbClr>
              </a:solidFill>
              <a:ln>
                <a:prstDash val="solid"/>
                <a:headEnd type="none"/>
                <a:tailEnd type="none"/>
              </a:ln>
            </p:spPr>
          </p:sp>
          <p:sp>
            <p:nvSpPr>
              <p:cNvPr id="259" name="AutoShape 259"/>
              <p:cNvSpPr/>
              <p:nvPr/>
            </p:nvSpPr>
            <p:spPr>
              <a:xfrm>
                <a:off x="8736376" y="6238261"/>
                <a:ext cx="85364" cy="136582"/>
              </a:xfrm>
              <a:custGeom>
                <a:avLst/>
                <a:gdLst/>
                <a:ahLst/>
                <a:cxnLst/>
                <a:rect l="l" t="t" r="r" b="b"/>
                <a:pathLst>
                  <a:path w="85363" h="136581">
                    <a:moveTo>
                      <a:pt x="65362" y="116948"/>
                    </a:moveTo>
                    <a:lnTo>
                      <a:pt x="22680" y="29877"/>
                    </a:lnTo>
                    <a:cubicBezTo>
                      <a:pt x="19266" y="24755"/>
                      <a:pt x="20973" y="17926"/>
                      <a:pt x="26095" y="12805"/>
                    </a:cubicBezTo>
                    <a:cubicBezTo>
                      <a:pt x="24388" y="12805"/>
                      <a:pt x="22680" y="12805"/>
                      <a:pt x="20973" y="14511"/>
                    </a:cubicBezTo>
                    <a:cubicBezTo>
                      <a:pt x="14144" y="17926"/>
                      <a:pt x="10730" y="26463"/>
                      <a:pt x="14144" y="33292"/>
                    </a:cubicBezTo>
                    <a:lnTo>
                      <a:pt x="56826" y="120363"/>
                    </a:lnTo>
                    <a:cubicBezTo>
                      <a:pt x="60241" y="127192"/>
                      <a:pt x="68777" y="130606"/>
                      <a:pt x="75606" y="127192"/>
                    </a:cubicBezTo>
                    <a:cubicBezTo>
                      <a:pt x="77313" y="127192"/>
                      <a:pt x="77313" y="125484"/>
                      <a:pt x="79021" y="123777"/>
                    </a:cubicBezTo>
                    <a:cubicBezTo>
                      <a:pt x="73899" y="125484"/>
                      <a:pt x="68777" y="122070"/>
                      <a:pt x="65362" y="116948"/>
                    </a:cubicBezTo>
                    <a:close/>
                  </a:path>
                </a:pathLst>
              </a:custGeom>
              <a:solidFill>
                <a:srgbClr val="AEB1B5">
                  <a:alpha val="100000"/>
                </a:srgbClr>
              </a:solidFill>
              <a:ln>
                <a:prstDash val="solid"/>
                <a:headEnd type="none"/>
                <a:tailEnd type="none"/>
              </a:ln>
            </p:spPr>
          </p:sp>
          <p:sp>
            <p:nvSpPr>
              <p:cNvPr id="260" name="AutoShape 260"/>
              <p:cNvSpPr/>
              <p:nvPr/>
            </p:nvSpPr>
            <p:spPr>
              <a:xfrm>
                <a:off x="8368944" y="6603617"/>
                <a:ext cx="273164" cy="68291"/>
              </a:xfrm>
              <a:custGeom>
                <a:avLst/>
                <a:gdLst/>
                <a:ahLst/>
                <a:cxnLst/>
                <a:rect l="l" t="t" r="r" b="b"/>
                <a:pathLst>
                  <a:path w="273163" h="68290">
                    <a:moveTo>
                      <a:pt x="265481" y="34999"/>
                    </a:moveTo>
                    <a:lnTo>
                      <a:pt x="29877" y="12805"/>
                    </a:lnTo>
                    <a:lnTo>
                      <a:pt x="12805" y="23048"/>
                    </a:lnTo>
                    <a:lnTo>
                      <a:pt x="28170" y="36706"/>
                    </a:lnTo>
                    <a:lnTo>
                      <a:pt x="263774" y="57194"/>
                    </a:lnTo>
                    <a:close/>
                  </a:path>
                </a:pathLst>
              </a:custGeom>
              <a:solidFill>
                <a:srgbClr val="C3C6CB">
                  <a:alpha val="100000"/>
                </a:srgbClr>
              </a:solidFill>
              <a:ln>
                <a:prstDash val="solid"/>
                <a:headEnd type="none"/>
                <a:tailEnd type="none"/>
              </a:ln>
            </p:spPr>
          </p:sp>
          <p:sp>
            <p:nvSpPr>
              <p:cNvPr id="261" name="AutoShape 261"/>
              <p:cNvSpPr/>
              <p:nvPr/>
            </p:nvSpPr>
            <p:spPr>
              <a:xfrm>
                <a:off x="8612659" y="6623451"/>
                <a:ext cx="34145" cy="34145"/>
              </a:xfrm>
              <a:custGeom>
                <a:avLst/>
                <a:gdLst/>
                <a:ahLst/>
                <a:cxnLst/>
                <a:rect l="l" t="t" r="r" b="b"/>
                <a:pathLst>
                  <a:path w="34145" h="34145">
                    <a:moveTo>
                      <a:pt x="13893" y="35999"/>
                    </a:moveTo>
                    <a:lnTo>
                      <a:pt x="15870" y="13894"/>
                    </a:lnTo>
                    <a:lnTo>
                      <a:pt x="20971" y="14350"/>
                    </a:lnTo>
                    <a:lnTo>
                      <a:pt x="18995" y="36455"/>
                    </a:lnTo>
                    <a:close/>
                  </a:path>
                </a:pathLst>
              </a:custGeom>
              <a:solidFill>
                <a:srgbClr val="AEB1B5">
                  <a:alpha val="100000"/>
                </a:srgbClr>
              </a:solidFill>
              <a:ln>
                <a:prstDash val="solid"/>
                <a:headEnd type="none"/>
                <a:tailEnd type="none"/>
              </a:ln>
            </p:spPr>
          </p:sp>
          <p:sp>
            <p:nvSpPr>
              <p:cNvPr id="262" name="AutoShape 262"/>
              <p:cNvSpPr/>
              <p:nvPr/>
            </p:nvSpPr>
            <p:spPr>
              <a:xfrm>
                <a:off x="8383873" y="6618505"/>
                <a:ext cx="256091" cy="51218"/>
              </a:xfrm>
              <a:custGeom>
                <a:avLst/>
                <a:gdLst/>
                <a:ahLst/>
                <a:cxnLst/>
                <a:rect l="l" t="t" r="r" b="b"/>
                <a:pathLst>
                  <a:path w="256091" h="51218">
                    <a:moveTo>
                      <a:pt x="250865" y="35041"/>
                    </a:moveTo>
                    <a:lnTo>
                      <a:pt x="250256" y="41843"/>
                    </a:lnTo>
                    <a:lnTo>
                      <a:pt x="13895" y="20696"/>
                    </a:lnTo>
                    <a:lnTo>
                      <a:pt x="14503" y="13894"/>
                    </a:lnTo>
                    <a:close/>
                  </a:path>
                </a:pathLst>
              </a:custGeom>
              <a:solidFill>
                <a:srgbClr val="AEB1B5">
                  <a:alpha val="100000"/>
                </a:srgbClr>
              </a:solidFill>
              <a:ln>
                <a:prstDash val="solid"/>
                <a:headEnd type="none"/>
                <a:tailEnd type="none"/>
              </a:ln>
            </p:spPr>
          </p:sp>
          <p:sp>
            <p:nvSpPr>
              <p:cNvPr id="263" name="AutoShape 263"/>
              <p:cNvSpPr/>
              <p:nvPr/>
            </p:nvSpPr>
            <p:spPr>
              <a:xfrm>
                <a:off x="8386017" y="6603617"/>
                <a:ext cx="256091" cy="51218"/>
              </a:xfrm>
              <a:custGeom>
                <a:avLst/>
                <a:gdLst/>
                <a:ahLst/>
                <a:cxnLst/>
                <a:rect l="l" t="t" r="r" b="b"/>
                <a:pathLst>
                  <a:path w="256091" h="51218">
                    <a:moveTo>
                      <a:pt x="12805" y="17926"/>
                    </a:moveTo>
                    <a:lnTo>
                      <a:pt x="12805" y="12805"/>
                    </a:lnTo>
                    <a:lnTo>
                      <a:pt x="248409" y="34999"/>
                    </a:lnTo>
                    <a:lnTo>
                      <a:pt x="243287" y="38414"/>
                    </a:lnTo>
                    <a:close/>
                  </a:path>
                </a:pathLst>
              </a:custGeom>
              <a:solidFill>
                <a:srgbClr val="DBDCDD">
                  <a:alpha val="100000"/>
                </a:srgbClr>
              </a:solidFill>
              <a:ln>
                <a:prstDash val="solid"/>
                <a:headEnd type="none"/>
                <a:tailEnd type="none"/>
              </a:ln>
            </p:spPr>
          </p:sp>
          <p:sp>
            <p:nvSpPr>
              <p:cNvPr id="264" name="AutoShape 264"/>
              <p:cNvSpPr/>
              <p:nvPr/>
            </p:nvSpPr>
            <p:spPr>
              <a:xfrm>
                <a:off x="8368944" y="6603617"/>
                <a:ext cx="34145" cy="34145"/>
              </a:xfrm>
              <a:custGeom>
                <a:avLst/>
                <a:gdLst/>
                <a:ahLst/>
                <a:cxnLst/>
                <a:rect l="l" t="t" r="r" b="b"/>
                <a:pathLst>
                  <a:path w="34145" h="34145">
                    <a:moveTo>
                      <a:pt x="12805" y="23048"/>
                    </a:moveTo>
                    <a:lnTo>
                      <a:pt x="29877" y="12805"/>
                    </a:lnTo>
                    <a:lnTo>
                      <a:pt x="29877" y="17926"/>
                    </a:lnTo>
                    <a:close/>
                  </a:path>
                </a:pathLst>
              </a:custGeom>
              <a:solidFill>
                <a:srgbClr val="DBDCDD">
                  <a:alpha val="100000"/>
                </a:srgbClr>
              </a:solidFill>
              <a:ln>
                <a:prstDash val="solid"/>
                <a:headEnd type="none"/>
                <a:tailEnd type="none"/>
              </a:ln>
            </p:spPr>
          </p:sp>
          <p:sp>
            <p:nvSpPr>
              <p:cNvPr id="265" name="AutoShape 265"/>
              <p:cNvSpPr/>
              <p:nvPr/>
            </p:nvSpPr>
            <p:spPr>
              <a:xfrm>
                <a:off x="8368944" y="6613861"/>
                <a:ext cx="34145" cy="34145"/>
              </a:xfrm>
              <a:custGeom>
                <a:avLst/>
                <a:gdLst/>
                <a:ahLst/>
                <a:cxnLst/>
                <a:rect l="l" t="t" r="r" b="b"/>
                <a:pathLst>
                  <a:path w="34145" h="34145">
                    <a:moveTo>
                      <a:pt x="12805" y="12805"/>
                    </a:moveTo>
                    <a:lnTo>
                      <a:pt x="28170" y="19634"/>
                    </a:lnTo>
                    <a:lnTo>
                      <a:pt x="28170" y="26463"/>
                    </a:lnTo>
                    <a:close/>
                  </a:path>
                </a:pathLst>
              </a:custGeom>
              <a:solidFill>
                <a:srgbClr val="AEB1B5">
                  <a:alpha val="100000"/>
                </a:srgbClr>
              </a:solidFill>
              <a:ln>
                <a:prstDash val="solid"/>
                <a:headEnd type="none"/>
                <a:tailEnd type="none"/>
              </a:ln>
            </p:spPr>
          </p:sp>
          <p:sp>
            <p:nvSpPr>
              <p:cNvPr id="266" name="AutoShape 266"/>
              <p:cNvSpPr/>
              <p:nvPr/>
            </p:nvSpPr>
            <p:spPr>
              <a:xfrm>
                <a:off x="8384736" y="6600203"/>
                <a:ext cx="256091" cy="68291"/>
              </a:xfrm>
              <a:custGeom>
                <a:avLst/>
                <a:gdLst/>
                <a:ahLst/>
                <a:cxnLst/>
                <a:rect l="l" t="t" r="r" b="b"/>
                <a:pathLst>
                  <a:path w="256091" h="68290">
                    <a:moveTo>
                      <a:pt x="230909" y="62315"/>
                    </a:moveTo>
                    <a:cubicBezTo>
                      <a:pt x="230909" y="62315"/>
                      <a:pt x="230909" y="62315"/>
                      <a:pt x="230909" y="62315"/>
                    </a:cubicBezTo>
                    <a:lnTo>
                      <a:pt x="247982" y="33292"/>
                    </a:lnTo>
                    <a:cubicBezTo>
                      <a:pt x="247982" y="31585"/>
                      <a:pt x="249689" y="31585"/>
                      <a:pt x="251396" y="33292"/>
                    </a:cubicBezTo>
                    <a:cubicBezTo>
                      <a:pt x="253104" y="33292"/>
                      <a:pt x="253104" y="34999"/>
                      <a:pt x="251396" y="36706"/>
                    </a:cubicBezTo>
                    <a:lnTo>
                      <a:pt x="234323" y="65730"/>
                    </a:lnTo>
                    <a:cubicBezTo>
                      <a:pt x="234323" y="67438"/>
                      <a:pt x="232616" y="67438"/>
                      <a:pt x="230909" y="65730"/>
                    </a:cubicBezTo>
                    <a:cubicBezTo>
                      <a:pt x="230909" y="64023"/>
                      <a:pt x="230909" y="64023"/>
                      <a:pt x="230909" y="62315"/>
                    </a:cubicBezTo>
                    <a:close/>
                    <a:moveTo>
                      <a:pt x="217251" y="64023"/>
                    </a:moveTo>
                    <a:cubicBezTo>
                      <a:pt x="218958" y="64023"/>
                      <a:pt x="218958" y="64023"/>
                      <a:pt x="220665" y="64023"/>
                    </a:cubicBezTo>
                    <a:lnTo>
                      <a:pt x="237738" y="34999"/>
                    </a:lnTo>
                    <a:cubicBezTo>
                      <a:pt x="237738" y="33292"/>
                      <a:pt x="237738" y="33292"/>
                      <a:pt x="237738" y="31585"/>
                    </a:cubicBezTo>
                    <a:cubicBezTo>
                      <a:pt x="236031" y="31585"/>
                      <a:pt x="236031" y="31585"/>
                      <a:pt x="234323" y="31585"/>
                    </a:cubicBezTo>
                    <a:lnTo>
                      <a:pt x="217251" y="60609"/>
                    </a:lnTo>
                    <a:cubicBezTo>
                      <a:pt x="217251" y="60609"/>
                      <a:pt x="217251" y="60609"/>
                      <a:pt x="217251" y="62315"/>
                    </a:cubicBezTo>
                    <a:cubicBezTo>
                      <a:pt x="215544" y="62315"/>
                      <a:pt x="215544" y="62315"/>
                      <a:pt x="217251" y="64023"/>
                    </a:cubicBezTo>
                    <a:close/>
                    <a:moveTo>
                      <a:pt x="201885" y="62315"/>
                    </a:moveTo>
                    <a:cubicBezTo>
                      <a:pt x="203592" y="62315"/>
                      <a:pt x="203592" y="62315"/>
                      <a:pt x="205300" y="62315"/>
                    </a:cubicBezTo>
                    <a:lnTo>
                      <a:pt x="222373" y="33292"/>
                    </a:lnTo>
                    <a:cubicBezTo>
                      <a:pt x="222373" y="31585"/>
                      <a:pt x="222373" y="31585"/>
                      <a:pt x="222373" y="29877"/>
                    </a:cubicBezTo>
                    <a:cubicBezTo>
                      <a:pt x="220665" y="29877"/>
                      <a:pt x="220665" y="29877"/>
                      <a:pt x="218958" y="29877"/>
                    </a:cubicBezTo>
                    <a:lnTo>
                      <a:pt x="201885" y="58901"/>
                    </a:lnTo>
                    <a:cubicBezTo>
                      <a:pt x="201885" y="58901"/>
                      <a:pt x="201885" y="58901"/>
                      <a:pt x="201885" y="60609"/>
                    </a:cubicBezTo>
                    <a:cubicBezTo>
                      <a:pt x="201885" y="60609"/>
                      <a:pt x="201885" y="62315"/>
                      <a:pt x="201885" y="62315"/>
                    </a:cubicBezTo>
                    <a:close/>
                    <a:moveTo>
                      <a:pt x="188227" y="60609"/>
                    </a:moveTo>
                    <a:cubicBezTo>
                      <a:pt x="189934" y="60609"/>
                      <a:pt x="189934" y="60609"/>
                      <a:pt x="191642" y="60609"/>
                    </a:cubicBezTo>
                    <a:lnTo>
                      <a:pt x="208714" y="31585"/>
                    </a:lnTo>
                    <a:cubicBezTo>
                      <a:pt x="208714" y="29877"/>
                      <a:pt x="208714" y="29877"/>
                      <a:pt x="208714" y="28170"/>
                    </a:cubicBezTo>
                    <a:cubicBezTo>
                      <a:pt x="207007" y="28170"/>
                      <a:pt x="207007" y="28170"/>
                      <a:pt x="205300" y="28170"/>
                    </a:cubicBezTo>
                    <a:lnTo>
                      <a:pt x="188227" y="57194"/>
                    </a:lnTo>
                    <a:cubicBezTo>
                      <a:pt x="188227" y="57194"/>
                      <a:pt x="188227" y="57194"/>
                      <a:pt x="188227" y="58901"/>
                    </a:cubicBezTo>
                    <a:cubicBezTo>
                      <a:pt x="186520" y="58901"/>
                      <a:pt x="186520" y="60609"/>
                      <a:pt x="188227" y="60609"/>
                    </a:cubicBezTo>
                    <a:close/>
                    <a:moveTo>
                      <a:pt x="172862" y="58901"/>
                    </a:moveTo>
                    <a:cubicBezTo>
                      <a:pt x="174569" y="58901"/>
                      <a:pt x="174569" y="58901"/>
                      <a:pt x="176276" y="58901"/>
                    </a:cubicBezTo>
                    <a:lnTo>
                      <a:pt x="193349" y="29877"/>
                    </a:lnTo>
                    <a:cubicBezTo>
                      <a:pt x="193349" y="28170"/>
                      <a:pt x="193349" y="28170"/>
                      <a:pt x="193349" y="26463"/>
                    </a:cubicBezTo>
                    <a:cubicBezTo>
                      <a:pt x="191642" y="26463"/>
                      <a:pt x="191642" y="26463"/>
                      <a:pt x="189934" y="26463"/>
                    </a:cubicBezTo>
                    <a:lnTo>
                      <a:pt x="172862" y="55486"/>
                    </a:lnTo>
                    <a:cubicBezTo>
                      <a:pt x="172862" y="55486"/>
                      <a:pt x="172862" y="55486"/>
                      <a:pt x="172862" y="57194"/>
                    </a:cubicBezTo>
                    <a:cubicBezTo>
                      <a:pt x="172862" y="58901"/>
                      <a:pt x="172862" y="58901"/>
                      <a:pt x="172862" y="58901"/>
                    </a:cubicBezTo>
                    <a:close/>
                    <a:moveTo>
                      <a:pt x="159203" y="58901"/>
                    </a:moveTo>
                    <a:cubicBezTo>
                      <a:pt x="160911" y="58901"/>
                      <a:pt x="160911" y="58901"/>
                      <a:pt x="162618" y="58901"/>
                    </a:cubicBezTo>
                    <a:lnTo>
                      <a:pt x="179691" y="29877"/>
                    </a:lnTo>
                    <a:cubicBezTo>
                      <a:pt x="179691" y="28170"/>
                      <a:pt x="179691" y="28170"/>
                      <a:pt x="179691" y="26463"/>
                    </a:cubicBezTo>
                    <a:cubicBezTo>
                      <a:pt x="177983" y="26463"/>
                      <a:pt x="177983" y="26463"/>
                      <a:pt x="176276" y="26463"/>
                    </a:cubicBezTo>
                    <a:lnTo>
                      <a:pt x="159203" y="55486"/>
                    </a:lnTo>
                    <a:cubicBezTo>
                      <a:pt x="159203" y="55486"/>
                      <a:pt x="159203" y="55486"/>
                      <a:pt x="159203" y="57194"/>
                    </a:cubicBezTo>
                    <a:cubicBezTo>
                      <a:pt x="157496" y="57194"/>
                      <a:pt x="157496" y="57194"/>
                      <a:pt x="159203" y="58901"/>
                    </a:cubicBezTo>
                    <a:close/>
                    <a:moveTo>
                      <a:pt x="143838" y="57194"/>
                    </a:moveTo>
                    <a:cubicBezTo>
                      <a:pt x="145545" y="57194"/>
                      <a:pt x="145545" y="57194"/>
                      <a:pt x="147253" y="57194"/>
                    </a:cubicBezTo>
                    <a:lnTo>
                      <a:pt x="164325" y="28170"/>
                    </a:lnTo>
                    <a:cubicBezTo>
                      <a:pt x="164325" y="26463"/>
                      <a:pt x="164325" y="26463"/>
                      <a:pt x="164325" y="24756"/>
                    </a:cubicBezTo>
                    <a:cubicBezTo>
                      <a:pt x="162618" y="24756"/>
                      <a:pt x="162618" y="24756"/>
                      <a:pt x="160911" y="24756"/>
                    </a:cubicBezTo>
                    <a:lnTo>
                      <a:pt x="143838" y="53779"/>
                    </a:lnTo>
                    <a:cubicBezTo>
                      <a:pt x="143838" y="53779"/>
                      <a:pt x="143838" y="53779"/>
                      <a:pt x="143838" y="55486"/>
                    </a:cubicBezTo>
                    <a:cubicBezTo>
                      <a:pt x="143838" y="55486"/>
                      <a:pt x="143838" y="57194"/>
                      <a:pt x="143838" y="57194"/>
                    </a:cubicBezTo>
                    <a:close/>
                    <a:moveTo>
                      <a:pt x="130180" y="55486"/>
                    </a:moveTo>
                    <a:cubicBezTo>
                      <a:pt x="131887" y="55486"/>
                      <a:pt x="131887" y="55486"/>
                      <a:pt x="133594" y="55486"/>
                    </a:cubicBezTo>
                    <a:lnTo>
                      <a:pt x="150667" y="26463"/>
                    </a:lnTo>
                    <a:cubicBezTo>
                      <a:pt x="150667" y="24756"/>
                      <a:pt x="150667" y="24756"/>
                      <a:pt x="150667" y="23048"/>
                    </a:cubicBezTo>
                    <a:cubicBezTo>
                      <a:pt x="148960" y="23048"/>
                      <a:pt x="148960" y="23048"/>
                      <a:pt x="147253" y="23048"/>
                    </a:cubicBezTo>
                    <a:lnTo>
                      <a:pt x="130180" y="52072"/>
                    </a:lnTo>
                    <a:cubicBezTo>
                      <a:pt x="130180" y="52072"/>
                      <a:pt x="130180" y="52072"/>
                      <a:pt x="130180" y="53779"/>
                    </a:cubicBezTo>
                    <a:cubicBezTo>
                      <a:pt x="128472" y="53779"/>
                      <a:pt x="128472" y="55486"/>
                      <a:pt x="130180" y="55486"/>
                    </a:cubicBezTo>
                    <a:close/>
                    <a:moveTo>
                      <a:pt x="114814" y="53779"/>
                    </a:moveTo>
                    <a:cubicBezTo>
                      <a:pt x="116522" y="53779"/>
                      <a:pt x="116522" y="53779"/>
                      <a:pt x="118229" y="53779"/>
                    </a:cubicBezTo>
                    <a:lnTo>
                      <a:pt x="135301" y="24756"/>
                    </a:lnTo>
                    <a:cubicBezTo>
                      <a:pt x="135301" y="23048"/>
                      <a:pt x="135301" y="23048"/>
                      <a:pt x="135301" y="21341"/>
                    </a:cubicBezTo>
                    <a:cubicBezTo>
                      <a:pt x="133594" y="21341"/>
                      <a:pt x="133594" y="21341"/>
                      <a:pt x="131887" y="21341"/>
                    </a:cubicBezTo>
                    <a:lnTo>
                      <a:pt x="114814" y="50365"/>
                    </a:lnTo>
                    <a:cubicBezTo>
                      <a:pt x="114814" y="50365"/>
                      <a:pt x="114814" y="50365"/>
                      <a:pt x="114814" y="52072"/>
                    </a:cubicBezTo>
                    <a:cubicBezTo>
                      <a:pt x="114814" y="53779"/>
                      <a:pt x="114814" y="53779"/>
                      <a:pt x="114814" y="53779"/>
                    </a:cubicBezTo>
                    <a:close/>
                    <a:moveTo>
                      <a:pt x="101156" y="53779"/>
                    </a:moveTo>
                    <a:cubicBezTo>
                      <a:pt x="102863" y="53779"/>
                      <a:pt x="102863" y="53779"/>
                      <a:pt x="104571" y="53779"/>
                    </a:cubicBezTo>
                    <a:lnTo>
                      <a:pt x="121643" y="24756"/>
                    </a:lnTo>
                    <a:cubicBezTo>
                      <a:pt x="121643" y="23048"/>
                      <a:pt x="121643" y="23048"/>
                      <a:pt x="121643" y="21341"/>
                    </a:cubicBezTo>
                    <a:cubicBezTo>
                      <a:pt x="119936" y="21341"/>
                      <a:pt x="119936" y="21341"/>
                      <a:pt x="118229" y="21341"/>
                    </a:cubicBezTo>
                    <a:lnTo>
                      <a:pt x="101156" y="50365"/>
                    </a:lnTo>
                    <a:cubicBezTo>
                      <a:pt x="101156" y="50365"/>
                      <a:pt x="101156" y="50365"/>
                      <a:pt x="101156" y="52072"/>
                    </a:cubicBezTo>
                    <a:cubicBezTo>
                      <a:pt x="99449" y="52072"/>
                      <a:pt x="99449" y="52072"/>
                      <a:pt x="101156" y="53779"/>
                    </a:cubicBezTo>
                    <a:close/>
                    <a:moveTo>
                      <a:pt x="85791" y="52072"/>
                    </a:moveTo>
                    <a:cubicBezTo>
                      <a:pt x="87498" y="52072"/>
                      <a:pt x="87498" y="52072"/>
                      <a:pt x="89205" y="52072"/>
                    </a:cubicBezTo>
                    <a:lnTo>
                      <a:pt x="106278" y="23048"/>
                    </a:lnTo>
                    <a:cubicBezTo>
                      <a:pt x="106278" y="21341"/>
                      <a:pt x="106278" y="21341"/>
                      <a:pt x="106278" y="19634"/>
                    </a:cubicBezTo>
                    <a:cubicBezTo>
                      <a:pt x="104571" y="19634"/>
                      <a:pt x="104571" y="19634"/>
                      <a:pt x="102863" y="19634"/>
                    </a:cubicBezTo>
                    <a:lnTo>
                      <a:pt x="85791" y="48657"/>
                    </a:lnTo>
                    <a:cubicBezTo>
                      <a:pt x="85791" y="48657"/>
                      <a:pt x="85791" y="48657"/>
                      <a:pt x="85791" y="50365"/>
                    </a:cubicBezTo>
                    <a:cubicBezTo>
                      <a:pt x="85791" y="50365"/>
                      <a:pt x="85791" y="52072"/>
                      <a:pt x="85791" y="52072"/>
                    </a:cubicBezTo>
                    <a:close/>
                    <a:moveTo>
                      <a:pt x="72132" y="50365"/>
                    </a:moveTo>
                    <a:cubicBezTo>
                      <a:pt x="73840" y="50365"/>
                      <a:pt x="73840" y="50365"/>
                      <a:pt x="75547" y="50365"/>
                    </a:cubicBezTo>
                    <a:lnTo>
                      <a:pt x="92620" y="21341"/>
                    </a:lnTo>
                    <a:cubicBezTo>
                      <a:pt x="92620" y="19634"/>
                      <a:pt x="92620" y="19634"/>
                      <a:pt x="92620" y="17927"/>
                    </a:cubicBezTo>
                    <a:cubicBezTo>
                      <a:pt x="90912" y="17927"/>
                      <a:pt x="90912" y="17927"/>
                      <a:pt x="89205" y="17927"/>
                    </a:cubicBezTo>
                    <a:lnTo>
                      <a:pt x="72132" y="46950"/>
                    </a:lnTo>
                    <a:cubicBezTo>
                      <a:pt x="72132" y="46950"/>
                      <a:pt x="72132" y="46950"/>
                      <a:pt x="72132" y="48657"/>
                    </a:cubicBezTo>
                    <a:cubicBezTo>
                      <a:pt x="70425" y="48657"/>
                      <a:pt x="70425" y="50365"/>
                      <a:pt x="72132" y="50365"/>
                    </a:cubicBezTo>
                    <a:close/>
                    <a:moveTo>
                      <a:pt x="56767" y="48657"/>
                    </a:moveTo>
                    <a:cubicBezTo>
                      <a:pt x="58474" y="48657"/>
                      <a:pt x="58474" y="48657"/>
                      <a:pt x="60181" y="48657"/>
                    </a:cubicBezTo>
                    <a:lnTo>
                      <a:pt x="77254" y="19634"/>
                    </a:lnTo>
                    <a:cubicBezTo>
                      <a:pt x="77254" y="17927"/>
                      <a:pt x="77254" y="17927"/>
                      <a:pt x="77254" y="16219"/>
                    </a:cubicBezTo>
                    <a:cubicBezTo>
                      <a:pt x="75547" y="16219"/>
                      <a:pt x="75547" y="16219"/>
                      <a:pt x="73840" y="16219"/>
                    </a:cubicBezTo>
                    <a:lnTo>
                      <a:pt x="56767" y="45243"/>
                    </a:lnTo>
                    <a:cubicBezTo>
                      <a:pt x="56767" y="45243"/>
                      <a:pt x="56767" y="45243"/>
                      <a:pt x="56767" y="46950"/>
                    </a:cubicBezTo>
                    <a:cubicBezTo>
                      <a:pt x="56767" y="48657"/>
                      <a:pt x="56767" y="48657"/>
                      <a:pt x="56767" y="48657"/>
                    </a:cubicBezTo>
                    <a:close/>
                    <a:moveTo>
                      <a:pt x="43109" y="48657"/>
                    </a:moveTo>
                    <a:cubicBezTo>
                      <a:pt x="44816" y="48657"/>
                      <a:pt x="44816" y="48657"/>
                      <a:pt x="46523" y="48657"/>
                    </a:cubicBezTo>
                    <a:lnTo>
                      <a:pt x="63596" y="19634"/>
                    </a:lnTo>
                    <a:cubicBezTo>
                      <a:pt x="63596" y="17927"/>
                      <a:pt x="63596" y="17927"/>
                      <a:pt x="63596" y="16219"/>
                    </a:cubicBezTo>
                    <a:cubicBezTo>
                      <a:pt x="61889" y="16219"/>
                      <a:pt x="61889" y="16219"/>
                      <a:pt x="60181" y="16219"/>
                    </a:cubicBezTo>
                    <a:lnTo>
                      <a:pt x="43109" y="45243"/>
                    </a:lnTo>
                    <a:cubicBezTo>
                      <a:pt x="43109" y="45243"/>
                      <a:pt x="43109" y="45243"/>
                      <a:pt x="43109" y="46950"/>
                    </a:cubicBezTo>
                    <a:cubicBezTo>
                      <a:pt x="41401" y="46950"/>
                      <a:pt x="41401" y="46950"/>
                      <a:pt x="43109" y="48657"/>
                    </a:cubicBezTo>
                    <a:close/>
                    <a:moveTo>
                      <a:pt x="27743" y="46950"/>
                    </a:moveTo>
                    <a:cubicBezTo>
                      <a:pt x="29450" y="46950"/>
                      <a:pt x="29450" y="46950"/>
                      <a:pt x="31158" y="46950"/>
                    </a:cubicBezTo>
                    <a:lnTo>
                      <a:pt x="48231" y="17927"/>
                    </a:lnTo>
                    <a:cubicBezTo>
                      <a:pt x="48231" y="16219"/>
                      <a:pt x="48231" y="16219"/>
                      <a:pt x="48231" y="14512"/>
                    </a:cubicBezTo>
                    <a:cubicBezTo>
                      <a:pt x="46523" y="14512"/>
                      <a:pt x="46523" y="14512"/>
                      <a:pt x="44816" y="14512"/>
                    </a:cubicBezTo>
                    <a:lnTo>
                      <a:pt x="27743" y="43536"/>
                    </a:lnTo>
                    <a:cubicBezTo>
                      <a:pt x="27743" y="43536"/>
                      <a:pt x="27743" y="43536"/>
                      <a:pt x="27743" y="45243"/>
                    </a:cubicBezTo>
                    <a:cubicBezTo>
                      <a:pt x="26036" y="45243"/>
                      <a:pt x="27743" y="46950"/>
                      <a:pt x="27743" y="46950"/>
                    </a:cubicBezTo>
                    <a:close/>
                    <a:moveTo>
                      <a:pt x="14085" y="45243"/>
                    </a:moveTo>
                    <a:cubicBezTo>
                      <a:pt x="15792" y="45243"/>
                      <a:pt x="15792" y="45243"/>
                      <a:pt x="17500" y="45243"/>
                    </a:cubicBezTo>
                    <a:lnTo>
                      <a:pt x="34572" y="16219"/>
                    </a:lnTo>
                    <a:cubicBezTo>
                      <a:pt x="34572" y="14512"/>
                      <a:pt x="34572" y="14512"/>
                      <a:pt x="34572" y="12805"/>
                    </a:cubicBezTo>
                    <a:cubicBezTo>
                      <a:pt x="32865" y="12805"/>
                      <a:pt x="32865" y="12805"/>
                      <a:pt x="31158" y="12805"/>
                    </a:cubicBezTo>
                    <a:lnTo>
                      <a:pt x="14085" y="41828"/>
                    </a:lnTo>
                    <a:cubicBezTo>
                      <a:pt x="14085" y="41828"/>
                      <a:pt x="14085" y="41828"/>
                      <a:pt x="14085" y="43536"/>
                    </a:cubicBezTo>
                    <a:cubicBezTo>
                      <a:pt x="12378" y="43536"/>
                      <a:pt x="12378" y="45243"/>
                      <a:pt x="14085" y="45243"/>
                    </a:cubicBezTo>
                    <a:close/>
                  </a:path>
                </a:pathLst>
              </a:custGeom>
              <a:solidFill>
                <a:srgbClr val="AEB1B5">
                  <a:alpha val="100000"/>
                </a:srgbClr>
              </a:solidFill>
              <a:ln>
                <a:prstDash val="solid"/>
                <a:headEnd type="none"/>
                <a:tailEnd type="none"/>
              </a:ln>
            </p:spPr>
          </p:sp>
          <p:sp>
            <p:nvSpPr>
              <p:cNvPr id="267" name="AutoShape 267"/>
              <p:cNvSpPr/>
              <p:nvPr/>
            </p:nvSpPr>
            <p:spPr>
              <a:xfrm>
                <a:off x="8618206" y="6593374"/>
                <a:ext cx="51218" cy="102436"/>
              </a:xfrm>
              <a:custGeom>
                <a:avLst/>
                <a:gdLst/>
                <a:ahLst/>
                <a:cxnLst/>
                <a:rect l="l" t="t" r="r" b="b"/>
                <a:pathLst>
                  <a:path w="51218" h="102436">
                    <a:moveTo>
                      <a:pt x="31585" y="94754"/>
                    </a:moveTo>
                    <a:lnTo>
                      <a:pt x="38414" y="19634"/>
                    </a:lnTo>
                    <a:cubicBezTo>
                      <a:pt x="38414" y="17926"/>
                      <a:pt x="36707" y="14512"/>
                      <a:pt x="34999" y="14512"/>
                    </a:cubicBezTo>
                    <a:lnTo>
                      <a:pt x="24756" y="12805"/>
                    </a:lnTo>
                    <a:cubicBezTo>
                      <a:pt x="23048" y="12805"/>
                      <a:pt x="19634" y="14512"/>
                      <a:pt x="19634" y="16219"/>
                    </a:cubicBezTo>
                    <a:lnTo>
                      <a:pt x="12805" y="91339"/>
                    </a:lnTo>
                    <a:cubicBezTo>
                      <a:pt x="12805" y="93047"/>
                      <a:pt x="14512" y="96461"/>
                      <a:pt x="16219" y="96461"/>
                    </a:cubicBezTo>
                    <a:lnTo>
                      <a:pt x="26463" y="98168"/>
                    </a:lnTo>
                    <a:cubicBezTo>
                      <a:pt x="29877" y="99876"/>
                      <a:pt x="31585" y="98168"/>
                      <a:pt x="31585" y="94754"/>
                    </a:cubicBezTo>
                    <a:close/>
                  </a:path>
                </a:pathLst>
              </a:custGeom>
              <a:solidFill>
                <a:srgbClr val="C3C6CB">
                  <a:alpha val="100000"/>
                </a:srgbClr>
              </a:solidFill>
              <a:ln>
                <a:prstDash val="solid"/>
                <a:headEnd type="none"/>
                <a:tailEnd type="none"/>
              </a:ln>
            </p:spPr>
          </p:sp>
          <p:sp>
            <p:nvSpPr>
              <p:cNvPr id="268" name="AutoShape 268"/>
              <p:cNvSpPr/>
              <p:nvPr/>
            </p:nvSpPr>
            <p:spPr>
              <a:xfrm>
                <a:off x="8626742" y="6595081"/>
                <a:ext cx="34145" cy="102436"/>
              </a:xfrm>
              <a:custGeom>
                <a:avLst/>
                <a:gdLst/>
                <a:ahLst/>
                <a:cxnLst/>
                <a:rect l="l" t="t" r="r" b="b"/>
                <a:pathLst>
                  <a:path w="34145" h="102436">
                    <a:moveTo>
                      <a:pt x="26463" y="23048"/>
                    </a:moveTo>
                    <a:lnTo>
                      <a:pt x="21341" y="87925"/>
                    </a:lnTo>
                    <a:cubicBezTo>
                      <a:pt x="21341" y="93046"/>
                      <a:pt x="17926" y="96461"/>
                      <a:pt x="12805" y="96461"/>
                    </a:cubicBezTo>
                    <a:cubicBezTo>
                      <a:pt x="12805" y="96461"/>
                      <a:pt x="14512" y="96461"/>
                      <a:pt x="14512" y="96461"/>
                    </a:cubicBezTo>
                    <a:cubicBezTo>
                      <a:pt x="19634" y="96461"/>
                      <a:pt x="24756" y="93046"/>
                      <a:pt x="24756" y="87925"/>
                    </a:cubicBezTo>
                    <a:lnTo>
                      <a:pt x="29877" y="23048"/>
                    </a:lnTo>
                    <a:cubicBezTo>
                      <a:pt x="29877" y="17926"/>
                      <a:pt x="26463" y="12805"/>
                      <a:pt x="21341" y="12805"/>
                    </a:cubicBezTo>
                    <a:cubicBezTo>
                      <a:pt x="21341" y="12805"/>
                      <a:pt x="19634" y="12805"/>
                      <a:pt x="19634" y="12805"/>
                    </a:cubicBezTo>
                    <a:cubicBezTo>
                      <a:pt x="23048" y="14512"/>
                      <a:pt x="26463" y="17926"/>
                      <a:pt x="26463" y="23048"/>
                    </a:cubicBezTo>
                    <a:close/>
                  </a:path>
                </a:pathLst>
              </a:custGeom>
              <a:solidFill>
                <a:srgbClr val="DBDCDD">
                  <a:alpha val="100000"/>
                </a:srgbClr>
              </a:solidFill>
              <a:ln>
                <a:prstDash val="solid"/>
                <a:headEnd type="none"/>
                <a:tailEnd type="none"/>
              </a:ln>
            </p:spPr>
          </p:sp>
          <p:sp>
            <p:nvSpPr>
              <p:cNvPr id="269" name="AutoShape 269"/>
              <p:cNvSpPr/>
              <p:nvPr/>
            </p:nvSpPr>
            <p:spPr>
              <a:xfrm>
                <a:off x="8618206" y="6596788"/>
                <a:ext cx="34145" cy="102436"/>
              </a:xfrm>
              <a:custGeom>
                <a:avLst/>
                <a:gdLst/>
                <a:ahLst/>
                <a:cxnLst/>
                <a:rect l="l" t="t" r="r" b="b"/>
                <a:pathLst>
                  <a:path w="34145" h="102436">
                    <a:moveTo>
                      <a:pt x="19634" y="86217"/>
                    </a:moveTo>
                    <a:lnTo>
                      <a:pt x="24756" y="21341"/>
                    </a:lnTo>
                    <a:cubicBezTo>
                      <a:pt x="24756" y="16219"/>
                      <a:pt x="28170" y="14511"/>
                      <a:pt x="31585" y="12805"/>
                    </a:cubicBezTo>
                    <a:cubicBezTo>
                      <a:pt x="29877" y="12805"/>
                      <a:pt x="29877" y="12805"/>
                      <a:pt x="28170" y="12805"/>
                    </a:cubicBezTo>
                    <a:cubicBezTo>
                      <a:pt x="23048" y="12805"/>
                      <a:pt x="17926" y="16219"/>
                      <a:pt x="17926" y="21341"/>
                    </a:cubicBezTo>
                    <a:lnTo>
                      <a:pt x="12805" y="86217"/>
                    </a:lnTo>
                    <a:cubicBezTo>
                      <a:pt x="12805" y="91339"/>
                      <a:pt x="16219" y="96461"/>
                      <a:pt x="21341" y="96461"/>
                    </a:cubicBezTo>
                    <a:cubicBezTo>
                      <a:pt x="23048" y="96461"/>
                      <a:pt x="23048" y="96461"/>
                      <a:pt x="24756" y="96461"/>
                    </a:cubicBezTo>
                    <a:cubicBezTo>
                      <a:pt x="21341" y="93046"/>
                      <a:pt x="17926" y="89632"/>
                      <a:pt x="19634" y="86217"/>
                    </a:cubicBezTo>
                    <a:close/>
                  </a:path>
                </a:pathLst>
              </a:custGeom>
              <a:solidFill>
                <a:srgbClr val="AEB1B5">
                  <a:alpha val="100000"/>
                </a:srgbClr>
              </a:solidFill>
              <a:ln>
                <a:prstDash val="solid"/>
                <a:headEnd type="none"/>
                <a:tailEnd type="none"/>
              </a:ln>
            </p:spPr>
          </p:sp>
          <p:sp>
            <p:nvSpPr>
              <p:cNvPr id="270" name="AutoShape 270"/>
              <p:cNvSpPr/>
              <p:nvPr/>
            </p:nvSpPr>
            <p:spPr>
              <a:xfrm>
                <a:off x="7385554" y="6492645"/>
                <a:ext cx="221946" cy="170727"/>
              </a:xfrm>
              <a:custGeom>
                <a:avLst/>
                <a:gdLst/>
                <a:ahLst/>
                <a:cxnLst/>
                <a:rect l="l" t="t" r="r" b="b"/>
                <a:pathLst>
                  <a:path w="221945" h="170727">
                    <a:moveTo>
                      <a:pt x="210849" y="12805"/>
                    </a:moveTo>
                    <a:lnTo>
                      <a:pt x="17926" y="151094"/>
                    </a:lnTo>
                    <a:lnTo>
                      <a:pt x="12805" y="169874"/>
                    </a:lnTo>
                    <a:lnTo>
                      <a:pt x="31585" y="168167"/>
                    </a:lnTo>
                    <a:lnTo>
                      <a:pt x="224507" y="29877"/>
                    </a:lnTo>
                    <a:close/>
                  </a:path>
                </a:pathLst>
              </a:custGeom>
              <a:solidFill>
                <a:srgbClr val="C3C6CB">
                  <a:alpha val="100000"/>
                </a:srgbClr>
              </a:solidFill>
              <a:ln>
                <a:prstDash val="solid"/>
                <a:headEnd type="none"/>
                <a:tailEnd type="none"/>
              </a:ln>
            </p:spPr>
          </p:sp>
          <p:sp>
            <p:nvSpPr>
              <p:cNvPr id="271" name="AutoShape 271"/>
              <p:cNvSpPr/>
              <p:nvPr/>
            </p:nvSpPr>
            <p:spPr>
              <a:xfrm>
                <a:off x="7573603" y="6486490"/>
                <a:ext cx="51218" cy="51218"/>
              </a:xfrm>
              <a:custGeom>
                <a:avLst/>
                <a:gdLst/>
                <a:ahLst/>
                <a:cxnLst/>
                <a:rect l="l" t="t" r="r" b="b"/>
                <a:pathLst>
                  <a:path w="51218" h="51218">
                    <a:moveTo>
                      <a:pt x="17874" y="20869"/>
                    </a:moveTo>
                    <a:lnTo>
                      <a:pt x="22029" y="17874"/>
                    </a:lnTo>
                    <a:lnTo>
                      <a:pt x="35006" y="35878"/>
                    </a:lnTo>
                    <a:lnTo>
                      <a:pt x="30851" y="38873"/>
                    </a:lnTo>
                    <a:close/>
                  </a:path>
                </a:pathLst>
              </a:custGeom>
              <a:solidFill>
                <a:srgbClr val="AEB1B5">
                  <a:alpha val="100000"/>
                </a:srgbClr>
              </a:solidFill>
              <a:ln>
                <a:prstDash val="solid"/>
                <a:headEnd type="none"/>
                <a:tailEnd type="none"/>
              </a:ln>
            </p:spPr>
          </p:sp>
          <p:sp>
            <p:nvSpPr>
              <p:cNvPr id="272" name="AutoShape 272"/>
              <p:cNvSpPr/>
              <p:nvPr/>
            </p:nvSpPr>
            <p:spPr>
              <a:xfrm>
                <a:off x="7396120" y="6500917"/>
                <a:ext cx="221946" cy="170727"/>
              </a:xfrm>
              <a:custGeom>
                <a:avLst/>
                <a:gdLst/>
                <a:ahLst/>
                <a:cxnLst/>
                <a:rect l="l" t="t" r="r" b="b"/>
                <a:pathLst>
                  <a:path w="221945" h="170727">
                    <a:moveTo>
                      <a:pt x="210382" y="17875"/>
                    </a:moveTo>
                    <a:lnTo>
                      <a:pt x="214375" y="23415"/>
                    </a:lnTo>
                    <a:lnTo>
                      <a:pt x="21869" y="162194"/>
                    </a:lnTo>
                    <a:lnTo>
                      <a:pt x="17875" y="156655"/>
                    </a:lnTo>
                    <a:close/>
                  </a:path>
                </a:pathLst>
              </a:custGeom>
              <a:solidFill>
                <a:srgbClr val="AEB1B5">
                  <a:alpha val="100000"/>
                </a:srgbClr>
              </a:solidFill>
              <a:ln>
                <a:prstDash val="solid"/>
                <a:headEnd type="none"/>
                <a:tailEnd type="none"/>
              </a:ln>
            </p:spPr>
          </p:sp>
          <p:sp>
            <p:nvSpPr>
              <p:cNvPr id="273" name="AutoShape 273"/>
              <p:cNvSpPr/>
              <p:nvPr/>
            </p:nvSpPr>
            <p:spPr>
              <a:xfrm>
                <a:off x="7390676" y="6492645"/>
                <a:ext cx="204873" cy="153655"/>
              </a:xfrm>
              <a:custGeom>
                <a:avLst/>
                <a:gdLst/>
                <a:ahLst/>
                <a:cxnLst/>
                <a:rect l="l" t="t" r="r" b="b"/>
                <a:pathLst>
                  <a:path w="204872" h="153654">
                    <a:moveTo>
                      <a:pt x="16219" y="154508"/>
                    </a:moveTo>
                    <a:lnTo>
                      <a:pt x="12805" y="151094"/>
                    </a:lnTo>
                    <a:lnTo>
                      <a:pt x="205727" y="12805"/>
                    </a:lnTo>
                    <a:lnTo>
                      <a:pt x="204019" y="19634"/>
                    </a:lnTo>
                    <a:close/>
                  </a:path>
                </a:pathLst>
              </a:custGeom>
              <a:solidFill>
                <a:srgbClr val="DBDCDD">
                  <a:alpha val="100000"/>
                </a:srgbClr>
              </a:solidFill>
              <a:ln>
                <a:prstDash val="solid"/>
                <a:headEnd type="none"/>
                <a:tailEnd type="none"/>
              </a:ln>
            </p:spPr>
          </p:sp>
          <p:sp>
            <p:nvSpPr>
              <p:cNvPr id="274" name="AutoShape 274"/>
              <p:cNvSpPr/>
              <p:nvPr/>
            </p:nvSpPr>
            <p:spPr>
              <a:xfrm>
                <a:off x="7385554" y="6630934"/>
                <a:ext cx="34145" cy="34145"/>
              </a:xfrm>
              <a:custGeom>
                <a:avLst/>
                <a:gdLst/>
                <a:ahLst/>
                <a:cxnLst/>
                <a:rect l="l" t="t" r="r" b="b"/>
                <a:pathLst>
                  <a:path w="34145" h="34145">
                    <a:moveTo>
                      <a:pt x="12805" y="31584"/>
                    </a:moveTo>
                    <a:lnTo>
                      <a:pt x="17926" y="12805"/>
                    </a:lnTo>
                    <a:lnTo>
                      <a:pt x="21341" y="16219"/>
                    </a:lnTo>
                    <a:close/>
                  </a:path>
                </a:pathLst>
              </a:custGeom>
              <a:solidFill>
                <a:srgbClr val="DBDCDD">
                  <a:alpha val="100000"/>
                </a:srgbClr>
              </a:solidFill>
              <a:ln>
                <a:prstDash val="solid"/>
                <a:headEnd type="none"/>
                <a:tailEnd type="none"/>
              </a:ln>
            </p:spPr>
          </p:sp>
          <p:sp>
            <p:nvSpPr>
              <p:cNvPr id="275" name="AutoShape 275"/>
              <p:cNvSpPr/>
              <p:nvPr/>
            </p:nvSpPr>
            <p:spPr>
              <a:xfrm>
                <a:off x="7385554" y="6642885"/>
                <a:ext cx="34145" cy="17073"/>
              </a:xfrm>
              <a:custGeom>
                <a:avLst/>
                <a:gdLst/>
                <a:ahLst/>
                <a:cxnLst/>
                <a:rect l="l" t="t" r="r" b="b"/>
                <a:pathLst>
                  <a:path w="34145" h="17072">
                    <a:moveTo>
                      <a:pt x="12805" y="19634"/>
                    </a:moveTo>
                    <a:lnTo>
                      <a:pt x="28170" y="12805"/>
                    </a:lnTo>
                    <a:lnTo>
                      <a:pt x="31585" y="17927"/>
                    </a:lnTo>
                    <a:close/>
                  </a:path>
                </a:pathLst>
              </a:custGeom>
              <a:solidFill>
                <a:srgbClr val="AEB1B5">
                  <a:alpha val="100000"/>
                </a:srgbClr>
              </a:solidFill>
              <a:ln>
                <a:prstDash val="solid"/>
                <a:headEnd type="none"/>
                <a:tailEnd type="none"/>
              </a:ln>
            </p:spPr>
          </p:sp>
          <p:sp>
            <p:nvSpPr>
              <p:cNvPr id="276" name="AutoShape 276"/>
              <p:cNvSpPr/>
              <p:nvPr/>
            </p:nvSpPr>
            <p:spPr>
              <a:xfrm>
                <a:off x="7402627" y="6487522"/>
                <a:ext cx="204873" cy="187800"/>
              </a:xfrm>
              <a:custGeom>
                <a:avLst/>
                <a:gdLst/>
                <a:ahLst/>
                <a:cxnLst/>
                <a:rect l="l" t="t" r="r" b="b"/>
                <a:pathLst>
                  <a:path w="204872" h="187800">
                    <a:moveTo>
                      <a:pt x="195483" y="48657"/>
                    </a:moveTo>
                    <a:cubicBezTo>
                      <a:pt x="195483" y="48657"/>
                      <a:pt x="193776" y="48657"/>
                      <a:pt x="195483" y="48657"/>
                    </a:cubicBezTo>
                    <a:lnTo>
                      <a:pt x="188654" y="14512"/>
                    </a:lnTo>
                    <a:cubicBezTo>
                      <a:pt x="188654" y="12805"/>
                      <a:pt x="188654" y="12805"/>
                      <a:pt x="190361" y="12805"/>
                    </a:cubicBezTo>
                    <a:cubicBezTo>
                      <a:pt x="192068" y="12805"/>
                      <a:pt x="192068" y="12805"/>
                      <a:pt x="192068" y="14512"/>
                    </a:cubicBezTo>
                    <a:lnTo>
                      <a:pt x="197190" y="46950"/>
                    </a:lnTo>
                    <a:cubicBezTo>
                      <a:pt x="197190" y="48657"/>
                      <a:pt x="197190" y="48657"/>
                      <a:pt x="195483" y="48657"/>
                    </a:cubicBezTo>
                    <a:cubicBezTo>
                      <a:pt x="195483" y="50365"/>
                      <a:pt x="195483" y="50365"/>
                      <a:pt x="195483" y="48657"/>
                    </a:cubicBezTo>
                    <a:close/>
                    <a:moveTo>
                      <a:pt x="185239" y="58901"/>
                    </a:moveTo>
                    <a:cubicBezTo>
                      <a:pt x="186947" y="58901"/>
                      <a:pt x="186947" y="57194"/>
                      <a:pt x="186947" y="57194"/>
                    </a:cubicBezTo>
                    <a:lnTo>
                      <a:pt x="181825" y="24756"/>
                    </a:lnTo>
                    <a:cubicBezTo>
                      <a:pt x="181825" y="23048"/>
                      <a:pt x="180118" y="23048"/>
                      <a:pt x="180118" y="23048"/>
                    </a:cubicBezTo>
                    <a:cubicBezTo>
                      <a:pt x="178410" y="23048"/>
                      <a:pt x="178410" y="24756"/>
                      <a:pt x="178410" y="24756"/>
                    </a:cubicBezTo>
                    <a:lnTo>
                      <a:pt x="183532" y="57194"/>
                    </a:lnTo>
                    <a:cubicBezTo>
                      <a:pt x="183532" y="57194"/>
                      <a:pt x="183532" y="57194"/>
                      <a:pt x="183532" y="58901"/>
                    </a:cubicBezTo>
                    <a:cubicBezTo>
                      <a:pt x="183532" y="58901"/>
                      <a:pt x="183532" y="58901"/>
                      <a:pt x="185239" y="58901"/>
                    </a:cubicBezTo>
                    <a:close/>
                    <a:moveTo>
                      <a:pt x="173289" y="67438"/>
                    </a:moveTo>
                    <a:cubicBezTo>
                      <a:pt x="174996" y="67438"/>
                      <a:pt x="174996" y="65730"/>
                      <a:pt x="174996" y="65730"/>
                    </a:cubicBezTo>
                    <a:lnTo>
                      <a:pt x="169874" y="33292"/>
                    </a:lnTo>
                    <a:cubicBezTo>
                      <a:pt x="169874" y="31585"/>
                      <a:pt x="168167" y="31585"/>
                      <a:pt x="168167" y="31585"/>
                    </a:cubicBezTo>
                    <a:cubicBezTo>
                      <a:pt x="166459" y="31585"/>
                      <a:pt x="166459" y="33292"/>
                      <a:pt x="166459" y="33292"/>
                    </a:cubicBezTo>
                    <a:lnTo>
                      <a:pt x="171581" y="65730"/>
                    </a:lnTo>
                    <a:cubicBezTo>
                      <a:pt x="171581" y="65730"/>
                      <a:pt x="171581" y="65730"/>
                      <a:pt x="171581" y="67438"/>
                    </a:cubicBezTo>
                    <a:cubicBezTo>
                      <a:pt x="171581" y="67438"/>
                      <a:pt x="173289" y="67438"/>
                      <a:pt x="173289" y="67438"/>
                    </a:cubicBezTo>
                    <a:close/>
                    <a:moveTo>
                      <a:pt x="161337" y="75974"/>
                    </a:moveTo>
                    <a:cubicBezTo>
                      <a:pt x="163045" y="75974"/>
                      <a:pt x="163045" y="74267"/>
                      <a:pt x="163045" y="74267"/>
                    </a:cubicBezTo>
                    <a:lnTo>
                      <a:pt x="157923" y="41828"/>
                    </a:lnTo>
                    <a:cubicBezTo>
                      <a:pt x="157923" y="40121"/>
                      <a:pt x="156216" y="40121"/>
                      <a:pt x="156216" y="40121"/>
                    </a:cubicBezTo>
                    <a:cubicBezTo>
                      <a:pt x="154508" y="40121"/>
                      <a:pt x="154508" y="41828"/>
                      <a:pt x="154508" y="41828"/>
                    </a:cubicBezTo>
                    <a:lnTo>
                      <a:pt x="159630" y="74267"/>
                    </a:lnTo>
                    <a:cubicBezTo>
                      <a:pt x="159630" y="74267"/>
                      <a:pt x="159630" y="74267"/>
                      <a:pt x="159630" y="75974"/>
                    </a:cubicBezTo>
                    <a:cubicBezTo>
                      <a:pt x="159630" y="75974"/>
                      <a:pt x="161337" y="75974"/>
                      <a:pt x="161337" y="75974"/>
                    </a:cubicBezTo>
                    <a:close/>
                    <a:moveTo>
                      <a:pt x="149387" y="84510"/>
                    </a:moveTo>
                    <a:cubicBezTo>
                      <a:pt x="151094" y="84510"/>
                      <a:pt x="151094" y="82803"/>
                      <a:pt x="151094" y="82803"/>
                    </a:cubicBezTo>
                    <a:lnTo>
                      <a:pt x="145972" y="50365"/>
                    </a:lnTo>
                    <a:cubicBezTo>
                      <a:pt x="145972" y="48657"/>
                      <a:pt x="144265" y="48657"/>
                      <a:pt x="144265" y="48657"/>
                    </a:cubicBezTo>
                    <a:cubicBezTo>
                      <a:pt x="142558" y="48657"/>
                      <a:pt x="142558" y="50365"/>
                      <a:pt x="142558" y="50365"/>
                    </a:cubicBezTo>
                    <a:lnTo>
                      <a:pt x="147679" y="82803"/>
                    </a:lnTo>
                    <a:cubicBezTo>
                      <a:pt x="147679" y="82803"/>
                      <a:pt x="147679" y="82803"/>
                      <a:pt x="147679" y="84510"/>
                    </a:cubicBezTo>
                    <a:cubicBezTo>
                      <a:pt x="147679" y="84510"/>
                      <a:pt x="149387" y="84510"/>
                      <a:pt x="149387" y="84510"/>
                    </a:cubicBezTo>
                    <a:close/>
                    <a:moveTo>
                      <a:pt x="137436" y="93047"/>
                    </a:moveTo>
                    <a:cubicBezTo>
                      <a:pt x="139143" y="93047"/>
                      <a:pt x="139143" y="91339"/>
                      <a:pt x="139143" y="91339"/>
                    </a:cubicBezTo>
                    <a:lnTo>
                      <a:pt x="134021" y="58901"/>
                    </a:lnTo>
                    <a:cubicBezTo>
                      <a:pt x="134021" y="57194"/>
                      <a:pt x="132314" y="57194"/>
                      <a:pt x="132314" y="57194"/>
                    </a:cubicBezTo>
                    <a:cubicBezTo>
                      <a:pt x="130607" y="57194"/>
                      <a:pt x="130607" y="58901"/>
                      <a:pt x="130607" y="58901"/>
                    </a:cubicBezTo>
                    <a:lnTo>
                      <a:pt x="135728" y="91339"/>
                    </a:lnTo>
                    <a:cubicBezTo>
                      <a:pt x="135728" y="91339"/>
                      <a:pt x="135728" y="91339"/>
                      <a:pt x="135728" y="93047"/>
                    </a:cubicBezTo>
                    <a:cubicBezTo>
                      <a:pt x="135728" y="93047"/>
                      <a:pt x="137436" y="93047"/>
                      <a:pt x="137436" y="93047"/>
                    </a:cubicBezTo>
                    <a:close/>
                    <a:moveTo>
                      <a:pt x="125485" y="101583"/>
                    </a:moveTo>
                    <a:cubicBezTo>
                      <a:pt x="127192" y="101583"/>
                      <a:pt x="127192" y="99876"/>
                      <a:pt x="127192" y="99876"/>
                    </a:cubicBezTo>
                    <a:lnTo>
                      <a:pt x="122070" y="67438"/>
                    </a:lnTo>
                    <a:cubicBezTo>
                      <a:pt x="122070" y="65730"/>
                      <a:pt x="120363" y="65730"/>
                      <a:pt x="120363" y="65730"/>
                    </a:cubicBezTo>
                    <a:cubicBezTo>
                      <a:pt x="118656" y="65730"/>
                      <a:pt x="118656" y="67438"/>
                      <a:pt x="118656" y="67438"/>
                    </a:cubicBezTo>
                    <a:lnTo>
                      <a:pt x="123777" y="99876"/>
                    </a:lnTo>
                    <a:cubicBezTo>
                      <a:pt x="123777" y="99876"/>
                      <a:pt x="123777" y="99876"/>
                      <a:pt x="123777" y="101583"/>
                    </a:cubicBezTo>
                    <a:cubicBezTo>
                      <a:pt x="123777" y="101583"/>
                      <a:pt x="125485" y="101583"/>
                      <a:pt x="125485" y="101583"/>
                    </a:cubicBezTo>
                    <a:close/>
                    <a:moveTo>
                      <a:pt x="113534" y="110119"/>
                    </a:moveTo>
                    <a:cubicBezTo>
                      <a:pt x="115241" y="110119"/>
                      <a:pt x="115241" y="108412"/>
                      <a:pt x="115241" y="108412"/>
                    </a:cubicBezTo>
                    <a:lnTo>
                      <a:pt x="110119" y="75974"/>
                    </a:lnTo>
                    <a:cubicBezTo>
                      <a:pt x="110119" y="74267"/>
                      <a:pt x="108412" y="74267"/>
                      <a:pt x="108412" y="74267"/>
                    </a:cubicBezTo>
                    <a:cubicBezTo>
                      <a:pt x="106705" y="74267"/>
                      <a:pt x="106705" y="75974"/>
                      <a:pt x="106705" y="75974"/>
                    </a:cubicBezTo>
                    <a:lnTo>
                      <a:pt x="111827" y="108412"/>
                    </a:lnTo>
                    <a:cubicBezTo>
                      <a:pt x="111827" y="108412"/>
                      <a:pt x="111827" y="108412"/>
                      <a:pt x="111827" y="110119"/>
                    </a:cubicBezTo>
                    <a:cubicBezTo>
                      <a:pt x="111827" y="110119"/>
                      <a:pt x="113534" y="110119"/>
                      <a:pt x="113534" y="110119"/>
                    </a:cubicBezTo>
                    <a:close/>
                    <a:moveTo>
                      <a:pt x="101583" y="118656"/>
                    </a:moveTo>
                    <a:cubicBezTo>
                      <a:pt x="103290" y="118656"/>
                      <a:pt x="103290" y="116948"/>
                      <a:pt x="103290" y="116948"/>
                    </a:cubicBezTo>
                    <a:lnTo>
                      <a:pt x="98168" y="84510"/>
                    </a:lnTo>
                    <a:cubicBezTo>
                      <a:pt x="98168" y="82803"/>
                      <a:pt x="96461" y="82803"/>
                      <a:pt x="96461" y="82803"/>
                    </a:cubicBezTo>
                    <a:cubicBezTo>
                      <a:pt x="94754" y="82803"/>
                      <a:pt x="94754" y="84510"/>
                      <a:pt x="94754" y="84510"/>
                    </a:cubicBezTo>
                    <a:lnTo>
                      <a:pt x="99876" y="116948"/>
                    </a:lnTo>
                    <a:cubicBezTo>
                      <a:pt x="99876" y="116948"/>
                      <a:pt x="99876" y="116948"/>
                      <a:pt x="99876" y="118656"/>
                    </a:cubicBezTo>
                    <a:cubicBezTo>
                      <a:pt x="99876" y="118656"/>
                      <a:pt x="101583" y="118656"/>
                      <a:pt x="101583" y="118656"/>
                    </a:cubicBezTo>
                    <a:close/>
                    <a:moveTo>
                      <a:pt x="89632" y="127192"/>
                    </a:moveTo>
                    <a:cubicBezTo>
                      <a:pt x="91339" y="127192"/>
                      <a:pt x="91339" y="125485"/>
                      <a:pt x="91339" y="125485"/>
                    </a:cubicBezTo>
                    <a:lnTo>
                      <a:pt x="86217" y="93047"/>
                    </a:lnTo>
                    <a:cubicBezTo>
                      <a:pt x="86217" y="91339"/>
                      <a:pt x="84510" y="91339"/>
                      <a:pt x="84510" y="91339"/>
                    </a:cubicBezTo>
                    <a:cubicBezTo>
                      <a:pt x="82803" y="91339"/>
                      <a:pt x="82803" y="93047"/>
                      <a:pt x="82803" y="93047"/>
                    </a:cubicBezTo>
                    <a:lnTo>
                      <a:pt x="87925" y="125485"/>
                    </a:lnTo>
                    <a:cubicBezTo>
                      <a:pt x="87925" y="125485"/>
                      <a:pt x="87925" y="125485"/>
                      <a:pt x="87925" y="127192"/>
                    </a:cubicBezTo>
                    <a:cubicBezTo>
                      <a:pt x="89632" y="127192"/>
                      <a:pt x="89632" y="127192"/>
                      <a:pt x="89632" y="127192"/>
                    </a:cubicBezTo>
                    <a:close/>
                    <a:moveTo>
                      <a:pt x="79388" y="135729"/>
                    </a:moveTo>
                    <a:cubicBezTo>
                      <a:pt x="81096" y="135729"/>
                      <a:pt x="81096" y="134021"/>
                      <a:pt x="81096" y="134021"/>
                    </a:cubicBezTo>
                    <a:lnTo>
                      <a:pt x="75974" y="101583"/>
                    </a:lnTo>
                    <a:cubicBezTo>
                      <a:pt x="75974" y="99876"/>
                      <a:pt x="74267" y="99876"/>
                      <a:pt x="74267" y="99876"/>
                    </a:cubicBezTo>
                    <a:cubicBezTo>
                      <a:pt x="72559" y="99876"/>
                      <a:pt x="72559" y="101583"/>
                      <a:pt x="72559" y="101583"/>
                    </a:cubicBezTo>
                    <a:lnTo>
                      <a:pt x="77681" y="134021"/>
                    </a:lnTo>
                    <a:cubicBezTo>
                      <a:pt x="77681" y="134021"/>
                      <a:pt x="77681" y="134021"/>
                      <a:pt x="77681" y="135729"/>
                    </a:cubicBezTo>
                    <a:cubicBezTo>
                      <a:pt x="77681" y="135729"/>
                      <a:pt x="77681" y="135729"/>
                      <a:pt x="79388" y="135729"/>
                    </a:cubicBezTo>
                    <a:close/>
                    <a:moveTo>
                      <a:pt x="67437" y="144265"/>
                    </a:moveTo>
                    <a:cubicBezTo>
                      <a:pt x="69145" y="144265"/>
                      <a:pt x="69145" y="142558"/>
                      <a:pt x="69145" y="142558"/>
                    </a:cubicBezTo>
                    <a:lnTo>
                      <a:pt x="64023" y="110119"/>
                    </a:lnTo>
                    <a:cubicBezTo>
                      <a:pt x="64023" y="108412"/>
                      <a:pt x="62316" y="108412"/>
                      <a:pt x="62316" y="108412"/>
                    </a:cubicBezTo>
                    <a:cubicBezTo>
                      <a:pt x="60608" y="108412"/>
                      <a:pt x="60608" y="110119"/>
                      <a:pt x="60608" y="110119"/>
                    </a:cubicBezTo>
                    <a:lnTo>
                      <a:pt x="65730" y="142558"/>
                    </a:lnTo>
                    <a:cubicBezTo>
                      <a:pt x="65730" y="142558"/>
                      <a:pt x="65730" y="142558"/>
                      <a:pt x="65730" y="144265"/>
                    </a:cubicBezTo>
                    <a:cubicBezTo>
                      <a:pt x="65730" y="144265"/>
                      <a:pt x="65730" y="144265"/>
                      <a:pt x="67437" y="144265"/>
                    </a:cubicBezTo>
                    <a:close/>
                    <a:moveTo>
                      <a:pt x="55486" y="152801"/>
                    </a:moveTo>
                    <a:cubicBezTo>
                      <a:pt x="57194" y="152801"/>
                      <a:pt x="57194" y="151094"/>
                      <a:pt x="57194" y="151094"/>
                    </a:cubicBezTo>
                    <a:lnTo>
                      <a:pt x="52072" y="118656"/>
                    </a:lnTo>
                    <a:cubicBezTo>
                      <a:pt x="52072" y="116948"/>
                      <a:pt x="50365" y="116948"/>
                      <a:pt x="50365" y="116948"/>
                    </a:cubicBezTo>
                    <a:cubicBezTo>
                      <a:pt x="48657" y="116948"/>
                      <a:pt x="48657" y="118656"/>
                      <a:pt x="48657" y="118656"/>
                    </a:cubicBezTo>
                    <a:lnTo>
                      <a:pt x="53779" y="151094"/>
                    </a:lnTo>
                    <a:cubicBezTo>
                      <a:pt x="53779" y="151094"/>
                      <a:pt x="53779" y="151094"/>
                      <a:pt x="53779" y="152801"/>
                    </a:cubicBezTo>
                    <a:cubicBezTo>
                      <a:pt x="53779" y="152801"/>
                      <a:pt x="53779" y="152801"/>
                      <a:pt x="55486" y="152801"/>
                    </a:cubicBezTo>
                    <a:close/>
                    <a:moveTo>
                      <a:pt x="43536" y="161338"/>
                    </a:moveTo>
                    <a:cubicBezTo>
                      <a:pt x="45243" y="161338"/>
                      <a:pt x="45243" y="159630"/>
                      <a:pt x="45243" y="159630"/>
                    </a:cubicBezTo>
                    <a:lnTo>
                      <a:pt x="40121" y="127192"/>
                    </a:lnTo>
                    <a:cubicBezTo>
                      <a:pt x="40121" y="125485"/>
                      <a:pt x="38414" y="125485"/>
                      <a:pt x="38414" y="125485"/>
                    </a:cubicBezTo>
                    <a:cubicBezTo>
                      <a:pt x="36707" y="125485"/>
                      <a:pt x="36707" y="127192"/>
                      <a:pt x="36707" y="127192"/>
                    </a:cubicBezTo>
                    <a:lnTo>
                      <a:pt x="41828" y="159630"/>
                    </a:lnTo>
                    <a:cubicBezTo>
                      <a:pt x="41828" y="159630"/>
                      <a:pt x="41828" y="159630"/>
                      <a:pt x="41828" y="161338"/>
                    </a:cubicBezTo>
                    <a:cubicBezTo>
                      <a:pt x="41828" y="161338"/>
                      <a:pt x="41828" y="161338"/>
                      <a:pt x="43536" y="161338"/>
                    </a:cubicBezTo>
                    <a:close/>
                    <a:moveTo>
                      <a:pt x="31585" y="169874"/>
                    </a:moveTo>
                    <a:cubicBezTo>
                      <a:pt x="33292" y="169874"/>
                      <a:pt x="33292" y="168167"/>
                      <a:pt x="33292" y="168167"/>
                    </a:cubicBezTo>
                    <a:lnTo>
                      <a:pt x="28170" y="135729"/>
                    </a:lnTo>
                    <a:cubicBezTo>
                      <a:pt x="28170" y="134021"/>
                      <a:pt x="26463" y="134021"/>
                      <a:pt x="26463" y="134021"/>
                    </a:cubicBezTo>
                    <a:cubicBezTo>
                      <a:pt x="24755" y="134021"/>
                      <a:pt x="24755" y="135729"/>
                      <a:pt x="24755" y="135729"/>
                    </a:cubicBezTo>
                    <a:lnTo>
                      <a:pt x="29877" y="168167"/>
                    </a:lnTo>
                    <a:cubicBezTo>
                      <a:pt x="29877" y="168167"/>
                      <a:pt x="29877" y="168167"/>
                      <a:pt x="29877" y="169874"/>
                    </a:cubicBezTo>
                    <a:cubicBezTo>
                      <a:pt x="29877" y="169874"/>
                      <a:pt x="29877" y="169874"/>
                      <a:pt x="31585" y="169874"/>
                    </a:cubicBezTo>
                    <a:close/>
                    <a:moveTo>
                      <a:pt x="19634" y="178410"/>
                    </a:moveTo>
                    <a:cubicBezTo>
                      <a:pt x="21341" y="178410"/>
                      <a:pt x="21341" y="176703"/>
                      <a:pt x="21341" y="176703"/>
                    </a:cubicBezTo>
                    <a:lnTo>
                      <a:pt x="16219" y="144265"/>
                    </a:lnTo>
                    <a:cubicBezTo>
                      <a:pt x="16219" y="142558"/>
                      <a:pt x="14512" y="142558"/>
                      <a:pt x="14512" y="142558"/>
                    </a:cubicBezTo>
                    <a:cubicBezTo>
                      <a:pt x="12805" y="142558"/>
                      <a:pt x="12805" y="144265"/>
                      <a:pt x="12805" y="144265"/>
                    </a:cubicBezTo>
                    <a:lnTo>
                      <a:pt x="17926" y="176703"/>
                    </a:lnTo>
                    <a:cubicBezTo>
                      <a:pt x="17926" y="176703"/>
                      <a:pt x="17926" y="176703"/>
                      <a:pt x="17926" y="178410"/>
                    </a:cubicBezTo>
                    <a:cubicBezTo>
                      <a:pt x="17926" y="178410"/>
                      <a:pt x="17926" y="178410"/>
                      <a:pt x="19634" y="178410"/>
                    </a:cubicBezTo>
                    <a:close/>
                  </a:path>
                </a:pathLst>
              </a:custGeom>
              <a:solidFill>
                <a:srgbClr val="AEB1B5">
                  <a:alpha val="100000"/>
                </a:srgbClr>
              </a:solidFill>
              <a:ln>
                <a:prstDash val="solid"/>
                <a:headEnd type="none"/>
                <a:tailEnd type="none"/>
              </a:ln>
            </p:spPr>
          </p:sp>
          <p:sp>
            <p:nvSpPr>
              <p:cNvPr id="277" name="AutoShape 277"/>
              <p:cNvSpPr/>
              <p:nvPr/>
            </p:nvSpPr>
            <p:spPr>
              <a:xfrm>
                <a:off x="7566525" y="6456792"/>
                <a:ext cx="85364" cy="102436"/>
              </a:xfrm>
              <a:custGeom>
                <a:avLst/>
                <a:gdLst/>
                <a:ahLst/>
                <a:cxnLst/>
                <a:rect l="l" t="t" r="r" b="b"/>
                <a:pathLst>
                  <a:path w="85363" h="102436">
                    <a:moveTo>
                      <a:pt x="74266" y="75974"/>
                    </a:moveTo>
                    <a:lnTo>
                      <a:pt x="29877" y="14512"/>
                    </a:lnTo>
                    <a:cubicBezTo>
                      <a:pt x="28170" y="12805"/>
                      <a:pt x="24755" y="12805"/>
                      <a:pt x="23048" y="12805"/>
                    </a:cubicBezTo>
                    <a:lnTo>
                      <a:pt x="14512" y="19634"/>
                    </a:lnTo>
                    <a:cubicBezTo>
                      <a:pt x="12805" y="21341"/>
                      <a:pt x="12805" y="24756"/>
                      <a:pt x="12805" y="26463"/>
                    </a:cubicBezTo>
                    <a:lnTo>
                      <a:pt x="57194" y="87925"/>
                    </a:lnTo>
                    <a:cubicBezTo>
                      <a:pt x="58901" y="89632"/>
                      <a:pt x="62315" y="89632"/>
                      <a:pt x="64023" y="89632"/>
                    </a:cubicBezTo>
                    <a:lnTo>
                      <a:pt x="72559" y="82803"/>
                    </a:lnTo>
                    <a:cubicBezTo>
                      <a:pt x="75974" y="81096"/>
                      <a:pt x="75974" y="77681"/>
                      <a:pt x="74266" y="75974"/>
                    </a:cubicBezTo>
                    <a:close/>
                  </a:path>
                </a:pathLst>
              </a:custGeom>
              <a:solidFill>
                <a:srgbClr val="C3C6CB">
                  <a:alpha val="100000"/>
                </a:srgbClr>
              </a:solidFill>
              <a:ln>
                <a:prstDash val="solid"/>
                <a:headEnd type="none"/>
                <a:tailEnd type="none"/>
              </a:ln>
            </p:spPr>
          </p:sp>
          <p:sp>
            <p:nvSpPr>
              <p:cNvPr id="278" name="AutoShape 278"/>
              <p:cNvSpPr/>
              <p:nvPr/>
            </p:nvSpPr>
            <p:spPr>
              <a:xfrm>
                <a:off x="7569940" y="6459534"/>
                <a:ext cx="68291" cy="85364"/>
              </a:xfrm>
              <a:custGeom>
                <a:avLst/>
                <a:gdLst/>
                <a:ahLst/>
                <a:cxnLst/>
                <a:rect l="l" t="t" r="r" b="b"/>
                <a:pathLst>
                  <a:path w="68290" h="85363">
                    <a:moveTo>
                      <a:pt x="26463" y="18599"/>
                    </a:moveTo>
                    <a:lnTo>
                      <a:pt x="64023" y="71524"/>
                    </a:lnTo>
                    <a:cubicBezTo>
                      <a:pt x="67437" y="74939"/>
                      <a:pt x="65730" y="80061"/>
                      <a:pt x="62315" y="83475"/>
                    </a:cubicBezTo>
                    <a:cubicBezTo>
                      <a:pt x="62315" y="83475"/>
                      <a:pt x="64023" y="83475"/>
                      <a:pt x="64023" y="83475"/>
                    </a:cubicBezTo>
                    <a:cubicBezTo>
                      <a:pt x="69145" y="80061"/>
                      <a:pt x="69145" y="74939"/>
                      <a:pt x="65730" y="69817"/>
                    </a:cubicBezTo>
                    <a:lnTo>
                      <a:pt x="28170" y="16891"/>
                    </a:lnTo>
                    <a:cubicBezTo>
                      <a:pt x="24755" y="11770"/>
                      <a:pt x="19634" y="11770"/>
                      <a:pt x="14512" y="15184"/>
                    </a:cubicBezTo>
                    <a:cubicBezTo>
                      <a:pt x="14512" y="15184"/>
                      <a:pt x="14512" y="15184"/>
                      <a:pt x="12805" y="16891"/>
                    </a:cubicBezTo>
                    <a:cubicBezTo>
                      <a:pt x="19634" y="13477"/>
                      <a:pt x="24755" y="15184"/>
                      <a:pt x="26463" y="18599"/>
                    </a:cubicBezTo>
                    <a:close/>
                  </a:path>
                </a:pathLst>
              </a:custGeom>
              <a:solidFill>
                <a:srgbClr val="DBDCDD">
                  <a:alpha val="100000"/>
                </a:srgbClr>
              </a:solidFill>
              <a:ln>
                <a:prstDash val="solid"/>
                <a:headEnd type="none"/>
                <a:tailEnd type="none"/>
              </a:ln>
            </p:spPr>
          </p:sp>
          <p:sp>
            <p:nvSpPr>
              <p:cNvPr id="279" name="AutoShape 279"/>
              <p:cNvSpPr/>
              <p:nvPr/>
            </p:nvSpPr>
            <p:spPr>
              <a:xfrm>
                <a:off x="7569267" y="6458499"/>
                <a:ext cx="68291" cy="85364"/>
              </a:xfrm>
              <a:custGeom>
                <a:avLst/>
                <a:gdLst/>
                <a:ahLst/>
                <a:cxnLst/>
                <a:rect l="l" t="t" r="r" b="b"/>
                <a:pathLst>
                  <a:path w="68290" h="85363">
                    <a:moveTo>
                      <a:pt x="57866" y="77681"/>
                    </a:moveTo>
                    <a:lnTo>
                      <a:pt x="20306" y="24755"/>
                    </a:lnTo>
                    <a:cubicBezTo>
                      <a:pt x="18599" y="21341"/>
                      <a:pt x="18599" y="16219"/>
                      <a:pt x="20306" y="12805"/>
                    </a:cubicBezTo>
                    <a:cubicBezTo>
                      <a:pt x="18599" y="12805"/>
                      <a:pt x="18599" y="12805"/>
                      <a:pt x="16892" y="14512"/>
                    </a:cubicBezTo>
                    <a:cubicBezTo>
                      <a:pt x="11770" y="17926"/>
                      <a:pt x="11770" y="23048"/>
                      <a:pt x="15184" y="28170"/>
                    </a:cubicBezTo>
                    <a:lnTo>
                      <a:pt x="52744" y="81096"/>
                    </a:lnTo>
                    <a:cubicBezTo>
                      <a:pt x="56159" y="86217"/>
                      <a:pt x="61281" y="86217"/>
                      <a:pt x="66403" y="82803"/>
                    </a:cubicBezTo>
                    <a:cubicBezTo>
                      <a:pt x="66403" y="82803"/>
                      <a:pt x="68110" y="81096"/>
                      <a:pt x="68110" y="81096"/>
                    </a:cubicBezTo>
                    <a:cubicBezTo>
                      <a:pt x="64695" y="82803"/>
                      <a:pt x="59573" y="81096"/>
                      <a:pt x="57866" y="77681"/>
                    </a:cubicBezTo>
                    <a:close/>
                  </a:path>
                </a:pathLst>
              </a:custGeom>
              <a:solidFill>
                <a:srgbClr val="AEB1B5">
                  <a:alpha val="100000"/>
                </a:srgbClr>
              </a:solidFill>
              <a:ln>
                <a:prstDash val="solid"/>
                <a:headEnd type="none"/>
                <a:tailEnd type="none"/>
              </a:ln>
            </p:spPr>
          </p:sp>
          <p:sp>
            <p:nvSpPr>
              <p:cNvPr id="280" name="AutoShape 280"/>
              <p:cNvSpPr/>
              <p:nvPr/>
            </p:nvSpPr>
            <p:spPr>
              <a:xfrm>
                <a:off x="6362897" y="4206604"/>
                <a:ext cx="3516985" cy="1656056"/>
              </a:xfrm>
              <a:custGeom>
                <a:avLst/>
                <a:gdLst/>
                <a:ahLst/>
                <a:cxnLst/>
                <a:rect l="l" t="t" r="r" b="b"/>
                <a:pathLst>
                  <a:path w="3516985" h="1656056">
                    <a:moveTo>
                      <a:pt x="12805" y="12805"/>
                    </a:moveTo>
                    <a:lnTo>
                      <a:pt x="3517839" y="12805"/>
                    </a:lnTo>
                    <a:lnTo>
                      <a:pt x="3517839" y="1658617"/>
                    </a:lnTo>
                    <a:lnTo>
                      <a:pt x="12805" y="1658617"/>
                    </a:lnTo>
                    <a:close/>
                  </a:path>
                </a:pathLst>
              </a:custGeom>
              <a:solidFill>
                <a:srgbClr val="C8281C">
                  <a:alpha val="100000"/>
                </a:srgbClr>
              </a:solidFill>
              <a:ln>
                <a:prstDash val="solid"/>
                <a:headEnd type="none"/>
                <a:tailEnd type="none"/>
              </a:ln>
            </p:spPr>
          </p:sp>
          <p:sp>
            <p:nvSpPr>
              <p:cNvPr id="281" name="AutoShape 281"/>
              <p:cNvSpPr/>
              <p:nvPr/>
            </p:nvSpPr>
            <p:spPr>
              <a:xfrm>
                <a:off x="6362897" y="4206604"/>
                <a:ext cx="426819" cy="1656056"/>
              </a:xfrm>
              <a:custGeom>
                <a:avLst/>
                <a:gdLst/>
                <a:ahLst/>
                <a:cxnLst/>
                <a:rect l="l" t="t" r="r" b="b"/>
                <a:pathLst>
                  <a:path w="426818" h="1656056">
                    <a:moveTo>
                      <a:pt x="12805" y="12805"/>
                    </a:moveTo>
                    <a:lnTo>
                      <a:pt x="425965" y="12805"/>
                    </a:lnTo>
                    <a:lnTo>
                      <a:pt x="425965" y="1658617"/>
                    </a:lnTo>
                    <a:lnTo>
                      <a:pt x="12805" y="1658617"/>
                    </a:lnTo>
                    <a:close/>
                  </a:path>
                </a:pathLst>
              </a:custGeom>
              <a:solidFill>
                <a:srgbClr val="AF1B17">
                  <a:alpha val="100000"/>
                </a:srgbClr>
              </a:solidFill>
              <a:ln>
                <a:prstDash val="solid"/>
                <a:headEnd type="none"/>
                <a:tailEnd type="none"/>
              </a:ln>
            </p:spPr>
          </p:sp>
          <p:sp>
            <p:nvSpPr>
              <p:cNvPr id="282" name="AutoShape 282"/>
              <p:cNvSpPr/>
              <p:nvPr/>
            </p:nvSpPr>
            <p:spPr>
              <a:xfrm>
                <a:off x="9451356" y="4206604"/>
                <a:ext cx="426819" cy="1656056"/>
              </a:xfrm>
              <a:custGeom>
                <a:avLst/>
                <a:gdLst/>
                <a:ahLst/>
                <a:cxnLst/>
                <a:rect l="l" t="t" r="r" b="b"/>
                <a:pathLst>
                  <a:path w="426818" h="1656056">
                    <a:moveTo>
                      <a:pt x="12805" y="12805"/>
                    </a:moveTo>
                    <a:lnTo>
                      <a:pt x="425965" y="12805"/>
                    </a:lnTo>
                    <a:lnTo>
                      <a:pt x="425965" y="1658617"/>
                    </a:lnTo>
                    <a:lnTo>
                      <a:pt x="12805" y="1658617"/>
                    </a:lnTo>
                    <a:close/>
                  </a:path>
                </a:pathLst>
              </a:custGeom>
              <a:solidFill>
                <a:srgbClr val="AF1B17">
                  <a:alpha val="100000"/>
                </a:srgbClr>
              </a:solidFill>
              <a:ln>
                <a:prstDash val="solid"/>
                <a:headEnd type="none"/>
                <a:tailEnd type="none"/>
              </a:ln>
            </p:spPr>
          </p:sp>
          <p:sp>
            <p:nvSpPr>
              <p:cNvPr id="283" name="AutoShape 283"/>
              <p:cNvSpPr/>
              <p:nvPr/>
            </p:nvSpPr>
            <p:spPr>
              <a:xfrm>
                <a:off x="6362897" y="4206604"/>
                <a:ext cx="3516985" cy="102436"/>
              </a:xfrm>
              <a:custGeom>
                <a:avLst/>
                <a:gdLst/>
                <a:ahLst/>
                <a:cxnLst/>
                <a:rect l="l" t="t" r="r" b="b"/>
                <a:pathLst>
                  <a:path w="3516985" h="102436">
                    <a:moveTo>
                      <a:pt x="12805" y="12805"/>
                    </a:moveTo>
                    <a:lnTo>
                      <a:pt x="3517839" y="12805"/>
                    </a:lnTo>
                    <a:lnTo>
                      <a:pt x="3517839" y="98168"/>
                    </a:lnTo>
                    <a:lnTo>
                      <a:pt x="12805" y="98168"/>
                    </a:lnTo>
                    <a:close/>
                  </a:path>
                </a:pathLst>
              </a:custGeom>
              <a:solidFill>
                <a:srgbClr val="EA332F">
                  <a:alpha val="100000"/>
                </a:srgbClr>
              </a:solidFill>
              <a:ln>
                <a:prstDash val="solid"/>
                <a:headEnd type="none"/>
                <a:tailEnd type="none"/>
              </a:ln>
            </p:spPr>
          </p:sp>
          <p:sp>
            <p:nvSpPr>
              <p:cNvPr id="284" name="AutoShape 284"/>
              <p:cNvSpPr/>
              <p:nvPr/>
            </p:nvSpPr>
            <p:spPr>
              <a:xfrm>
                <a:off x="6362897" y="2857857"/>
                <a:ext cx="290237" cy="3004803"/>
              </a:xfrm>
              <a:custGeom>
                <a:avLst/>
                <a:gdLst/>
                <a:ahLst/>
                <a:cxnLst/>
                <a:rect l="l" t="t" r="r" b="b"/>
                <a:pathLst>
                  <a:path w="290236" h="3004803">
                    <a:moveTo>
                      <a:pt x="287676" y="3007364"/>
                    </a:moveTo>
                    <a:lnTo>
                      <a:pt x="12805" y="3007364"/>
                    </a:lnTo>
                    <a:lnTo>
                      <a:pt x="12805" y="60608"/>
                    </a:lnTo>
                    <a:cubicBezTo>
                      <a:pt x="12805" y="33292"/>
                      <a:pt x="34999" y="12805"/>
                      <a:pt x="60608" y="12805"/>
                    </a:cubicBezTo>
                    <a:lnTo>
                      <a:pt x="239872" y="12805"/>
                    </a:lnTo>
                    <a:cubicBezTo>
                      <a:pt x="267188" y="12805"/>
                      <a:pt x="287676" y="34999"/>
                      <a:pt x="287676" y="60608"/>
                    </a:cubicBezTo>
                    <a:lnTo>
                      <a:pt x="287676" y="3007364"/>
                    </a:lnTo>
                    <a:close/>
                  </a:path>
                </a:pathLst>
              </a:custGeom>
              <a:solidFill>
                <a:srgbClr val="C8281C">
                  <a:alpha val="100000"/>
                </a:srgbClr>
              </a:solidFill>
              <a:ln>
                <a:prstDash val="solid"/>
                <a:headEnd type="none"/>
                <a:tailEnd type="none"/>
              </a:ln>
            </p:spPr>
          </p:sp>
          <p:sp>
            <p:nvSpPr>
              <p:cNvPr id="285" name="AutoShape 285"/>
              <p:cNvSpPr/>
              <p:nvPr/>
            </p:nvSpPr>
            <p:spPr>
              <a:xfrm>
                <a:off x="6361189" y="2880051"/>
                <a:ext cx="102436" cy="2987731"/>
              </a:xfrm>
              <a:custGeom>
                <a:avLst/>
                <a:gdLst/>
                <a:ahLst/>
                <a:cxnLst/>
                <a:rect l="l" t="t" r="r" b="b"/>
                <a:pathLst>
                  <a:path w="102436" h="2987730">
                    <a:moveTo>
                      <a:pt x="75974" y="12805"/>
                    </a:moveTo>
                    <a:cubicBezTo>
                      <a:pt x="38414" y="36706"/>
                      <a:pt x="12805" y="79388"/>
                      <a:pt x="12805" y="128899"/>
                    </a:cubicBezTo>
                    <a:lnTo>
                      <a:pt x="12805" y="2985170"/>
                    </a:lnTo>
                    <a:lnTo>
                      <a:pt x="93047" y="2985170"/>
                    </a:lnTo>
                    <a:lnTo>
                      <a:pt x="93047" y="127192"/>
                    </a:lnTo>
                    <a:cubicBezTo>
                      <a:pt x="94754" y="79388"/>
                      <a:pt x="87925" y="36706"/>
                      <a:pt x="75974" y="12805"/>
                    </a:cubicBezTo>
                    <a:close/>
                  </a:path>
                </a:pathLst>
              </a:custGeom>
              <a:solidFill>
                <a:srgbClr val="EA332F">
                  <a:alpha val="100000"/>
                </a:srgbClr>
              </a:solidFill>
              <a:ln>
                <a:prstDash val="solid"/>
                <a:headEnd type="none"/>
                <a:tailEnd type="none"/>
              </a:ln>
            </p:spPr>
          </p:sp>
          <p:sp>
            <p:nvSpPr>
              <p:cNvPr id="286" name="AutoShape 286"/>
              <p:cNvSpPr/>
              <p:nvPr/>
            </p:nvSpPr>
            <p:spPr>
              <a:xfrm>
                <a:off x="6362897" y="2857857"/>
                <a:ext cx="290237" cy="1365820"/>
              </a:xfrm>
              <a:custGeom>
                <a:avLst/>
                <a:gdLst/>
                <a:ahLst/>
                <a:cxnLst/>
                <a:rect l="l" t="t" r="r" b="b"/>
                <a:pathLst>
                  <a:path w="290236" h="1365819">
                    <a:moveTo>
                      <a:pt x="287676" y="1361552"/>
                    </a:moveTo>
                    <a:lnTo>
                      <a:pt x="12805" y="1361552"/>
                    </a:lnTo>
                    <a:lnTo>
                      <a:pt x="12805" y="60608"/>
                    </a:lnTo>
                    <a:cubicBezTo>
                      <a:pt x="12805" y="33292"/>
                      <a:pt x="34999" y="12805"/>
                      <a:pt x="60608" y="12805"/>
                    </a:cubicBezTo>
                    <a:lnTo>
                      <a:pt x="239872" y="12805"/>
                    </a:lnTo>
                    <a:cubicBezTo>
                      <a:pt x="267188" y="12805"/>
                      <a:pt x="287676" y="34999"/>
                      <a:pt x="287676" y="60608"/>
                    </a:cubicBezTo>
                    <a:lnTo>
                      <a:pt x="287676" y="1361552"/>
                    </a:lnTo>
                    <a:close/>
                  </a:path>
                </a:pathLst>
              </a:custGeom>
              <a:solidFill>
                <a:srgbClr val="EA332F">
                  <a:alpha val="100000"/>
                </a:srgbClr>
              </a:solidFill>
              <a:ln>
                <a:prstDash val="solid"/>
                <a:headEnd type="none"/>
                <a:tailEnd type="none"/>
              </a:ln>
            </p:spPr>
          </p:sp>
          <p:sp>
            <p:nvSpPr>
              <p:cNvPr id="287" name="AutoShape 287"/>
              <p:cNvSpPr/>
              <p:nvPr/>
            </p:nvSpPr>
            <p:spPr>
              <a:xfrm>
                <a:off x="9593060" y="2857857"/>
                <a:ext cx="290237" cy="3004803"/>
              </a:xfrm>
              <a:custGeom>
                <a:avLst/>
                <a:gdLst/>
                <a:ahLst/>
                <a:cxnLst/>
                <a:rect l="l" t="t" r="r" b="b"/>
                <a:pathLst>
                  <a:path w="290236" h="3004803">
                    <a:moveTo>
                      <a:pt x="287676" y="3007364"/>
                    </a:moveTo>
                    <a:lnTo>
                      <a:pt x="12805" y="3007364"/>
                    </a:lnTo>
                    <a:lnTo>
                      <a:pt x="12805" y="60608"/>
                    </a:lnTo>
                    <a:cubicBezTo>
                      <a:pt x="12805" y="33292"/>
                      <a:pt x="34999" y="12805"/>
                      <a:pt x="60608" y="12805"/>
                    </a:cubicBezTo>
                    <a:lnTo>
                      <a:pt x="239872" y="12805"/>
                    </a:lnTo>
                    <a:cubicBezTo>
                      <a:pt x="267188" y="12805"/>
                      <a:pt x="287676" y="34999"/>
                      <a:pt x="287676" y="60608"/>
                    </a:cubicBezTo>
                    <a:lnTo>
                      <a:pt x="287676" y="3007364"/>
                    </a:lnTo>
                    <a:close/>
                  </a:path>
                </a:pathLst>
              </a:custGeom>
              <a:solidFill>
                <a:srgbClr val="C8281C">
                  <a:alpha val="100000"/>
                </a:srgbClr>
              </a:solidFill>
              <a:ln>
                <a:prstDash val="solid"/>
                <a:headEnd type="none"/>
                <a:tailEnd type="none"/>
              </a:ln>
            </p:spPr>
          </p:sp>
          <p:sp>
            <p:nvSpPr>
              <p:cNvPr id="288" name="AutoShape 288"/>
              <p:cNvSpPr/>
              <p:nvPr/>
            </p:nvSpPr>
            <p:spPr>
              <a:xfrm>
                <a:off x="7276288" y="4790492"/>
                <a:ext cx="1638984" cy="426819"/>
              </a:xfrm>
              <a:custGeom>
                <a:avLst/>
                <a:gdLst/>
                <a:ahLst/>
                <a:cxnLst/>
                <a:rect l="l" t="t" r="r" b="b"/>
                <a:pathLst>
                  <a:path w="1638982" h="426818">
                    <a:moveTo>
                      <a:pt x="93046" y="429380"/>
                    </a:moveTo>
                    <a:cubicBezTo>
                      <a:pt x="55486" y="386698"/>
                      <a:pt x="31584" y="332065"/>
                      <a:pt x="31584" y="270603"/>
                    </a:cubicBezTo>
                    <a:cubicBezTo>
                      <a:pt x="31584" y="139143"/>
                      <a:pt x="139143" y="31585"/>
                      <a:pt x="270603" y="31585"/>
                    </a:cubicBezTo>
                    <a:lnTo>
                      <a:pt x="1469110" y="31585"/>
                    </a:lnTo>
                    <a:cubicBezTo>
                      <a:pt x="1530572" y="31585"/>
                      <a:pt x="1585204" y="55486"/>
                      <a:pt x="1627886" y="93047"/>
                    </a:cubicBezTo>
                    <a:cubicBezTo>
                      <a:pt x="1583497" y="43536"/>
                      <a:pt x="1520328" y="12805"/>
                      <a:pt x="1450330" y="12805"/>
                    </a:cubicBezTo>
                    <a:lnTo>
                      <a:pt x="251823" y="12805"/>
                    </a:lnTo>
                    <a:cubicBezTo>
                      <a:pt x="120363" y="12805"/>
                      <a:pt x="12805" y="120363"/>
                      <a:pt x="12805" y="251823"/>
                    </a:cubicBezTo>
                    <a:cubicBezTo>
                      <a:pt x="12805" y="321821"/>
                      <a:pt x="43536" y="384990"/>
                      <a:pt x="93046" y="429380"/>
                    </a:cubicBezTo>
                    <a:close/>
                  </a:path>
                </a:pathLst>
              </a:custGeom>
              <a:solidFill>
                <a:srgbClr val="AF1B17">
                  <a:alpha val="100000"/>
                </a:srgbClr>
              </a:solidFill>
              <a:ln>
                <a:prstDash val="solid"/>
                <a:headEnd type="none"/>
                <a:tailEnd type="none"/>
              </a:ln>
            </p:spPr>
          </p:sp>
          <p:sp>
            <p:nvSpPr>
              <p:cNvPr id="289" name="AutoShape 289"/>
              <p:cNvSpPr/>
              <p:nvPr/>
            </p:nvSpPr>
            <p:spPr>
              <a:xfrm>
                <a:off x="7322385" y="4836588"/>
                <a:ext cx="1724347" cy="512182"/>
              </a:xfrm>
              <a:custGeom>
                <a:avLst/>
                <a:gdLst/>
                <a:ahLst/>
                <a:cxnLst/>
                <a:rect l="l" t="t" r="r" b="b"/>
                <a:pathLst>
                  <a:path w="1724347" h="512182">
                    <a:moveTo>
                      <a:pt x="1617643" y="12805"/>
                    </a:moveTo>
                    <a:cubicBezTo>
                      <a:pt x="1663739" y="64023"/>
                      <a:pt x="1692763" y="130606"/>
                      <a:pt x="1692763" y="205726"/>
                    </a:cubicBezTo>
                    <a:cubicBezTo>
                      <a:pt x="1692763" y="364503"/>
                      <a:pt x="1563010" y="492549"/>
                      <a:pt x="1404233" y="492549"/>
                    </a:cubicBezTo>
                    <a:lnTo>
                      <a:pt x="205727" y="492549"/>
                    </a:lnTo>
                    <a:cubicBezTo>
                      <a:pt x="132314" y="492549"/>
                      <a:pt x="64023" y="463525"/>
                      <a:pt x="12805" y="417429"/>
                    </a:cubicBezTo>
                    <a:cubicBezTo>
                      <a:pt x="65730" y="475476"/>
                      <a:pt x="140850" y="513036"/>
                      <a:pt x="226214" y="513036"/>
                    </a:cubicBezTo>
                    <a:lnTo>
                      <a:pt x="1424721" y="513036"/>
                    </a:lnTo>
                    <a:cubicBezTo>
                      <a:pt x="1583497" y="513036"/>
                      <a:pt x="1713250" y="383283"/>
                      <a:pt x="1713250" y="226214"/>
                    </a:cubicBezTo>
                    <a:cubicBezTo>
                      <a:pt x="1713250" y="140850"/>
                      <a:pt x="1675690" y="65730"/>
                      <a:pt x="1617643" y="12805"/>
                    </a:cubicBezTo>
                    <a:close/>
                  </a:path>
                </a:pathLst>
              </a:custGeom>
              <a:solidFill>
                <a:srgbClr val="AF1B17">
                  <a:alpha val="100000"/>
                </a:srgbClr>
              </a:solidFill>
              <a:ln>
                <a:prstDash val="solid"/>
                <a:headEnd type="none"/>
                <a:tailEnd type="none"/>
              </a:ln>
            </p:spPr>
          </p:sp>
          <p:sp>
            <p:nvSpPr>
              <p:cNvPr id="290" name="AutoShape 290"/>
              <p:cNvSpPr/>
              <p:nvPr/>
            </p:nvSpPr>
            <p:spPr>
              <a:xfrm>
                <a:off x="7334336" y="4848539"/>
                <a:ext cx="1638984" cy="443891"/>
              </a:xfrm>
              <a:custGeom>
                <a:avLst/>
                <a:gdLst/>
                <a:ahLst/>
                <a:cxnLst/>
                <a:rect l="l" t="t" r="r" b="b"/>
                <a:pathLst>
                  <a:path w="1638982" h="443891">
                    <a:moveTo>
                      <a:pt x="193776" y="432794"/>
                    </a:moveTo>
                    <a:lnTo>
                      <a:pt x="1392282" y="432794"/>
                    </a:lnTo>
                    <a:cubicBezTo>
                      <a:pt x="1523743" y="432794"/>
                      <a:pt x="1631301" y="325236"/>
                      <a:pt x="1631301" y="193776"/>
                    </a:cubicBezTo>
                    <a:cubicBezTo>
                      <a:pt x="1631301" y="122070"/>
                      <a:pt x="1598863" y="57194"/>
                      <a:pt x="1547645" y="12805"/>
                    </a:cubicBezTo>
                    <a:cubicBezTo>
                      <a:pt x="1583497" y="55486"/>
                      <a:pt x="1605692" y="108412"/>
                      <a:pt x="1605692" y="168166"/>
                    </a:cubicBezTo>
                    <a:cubicBezTo>
                      <a:pt x="1605692" y="299627"/>
                      <a:pt x="1498133" y="407185"/>
                      <a:pt x="1366673" y="407185"/>
                    </a:cubicBezTo>
                    <a:lnTo>
                      <a:pt x="168167" y="407185"/>
                    </a:lnTo>
                    <a:cubicBezTo>
                      <a:pt x="108412" y="407185"/>
                      <a:pt x="55486" y="384990"/>
                      <a:pt x="12805" y="349138"/>
                    </a:cubicBezTo>
                    <a:cubicBezTo>
                      <a:pt x="57194" y="398648"/>
                      <a:pt x="120363" y="432794"/>
                      <a:pt x="193776" y="432794"/>
                    </a:cubicBezTo>
                    <a:close/>
                  </a:path>
                </a:pathLst>
              </a:custGeom>
              <a:solidFill>
                <a:srgbClr val="EA332F">
                  <a:alpha val="100000"/>
                </a:srgbClr>
              </a:solidFill>
              <a:ln>
                <a:prstDash val="solid"/>
                <a:headEnd type="none"/>
                <a:tailEnd type="none"/>
              </a:ln>
            </p:spPr>
          </p:sp>
          <p:sp>
            <p:nvSpPr>
              <p:cNvPr id="291" name="AutoShape 291"/>
              <p:cNvSpPr/>
              <p:nvPr/>
            </p:nvSpPr>
            <p:spPr>
              <a:xfrm>
                <a:off x="7201168" y="4717079"/>
                <a:ext cx="1724347" cy="512182"/>
              </a:xfrm>
              <a:custGeom>
                <a:avLst/>
                <a:gdLst/>
                <a:ahLst/>
                <a:cxnLst/>
                <a:rect l="l" t="t" r="r" b="b"/>
                <a:pathLst>
                  <a:path w="1724347" h="512182">
                    <a:moveTo>
                      <a:pt x="38414" y="325236"/>
                    </a:moveTo>
                    <a:cubicBezTo>
                      <a:pt x="38414" y="166459"/>
                      <a:pt x="168167" y="38414"/>
                      <a:pt x="325236" y="38414"/>
                    </a:cubicBezTo>
                    <a:lnTo>
                      <a:pt x="1523742" y="38414"/>
                    </a:lnTo>
                    <a:cubicBezTo>
                      <a:pt x="1597155" y="38414"/>
                      <a:pt x="1663739" y="65730"/>
                      <a:pt x="1713250" y="110119"/>
                    </a:cubicBezTo>
                    <a:cubicBezTo>
                      <a:pt x="1660324" y="50365"/>
                      <a:pt x="1583497" y="12805"/>
                      <a:pt x="1498133" y="12805"/>
                    </a:cubicBezTo>
                    <a:lnTo>
                      <a:pt x="299627" y="12805"/>
                    </a:lnTo>
                    <a:cubicBezTo>
                      <a:pt x="140850" y="12805"/>
                      <a:pt x="12805" y="142557"/>
                      <a:pt x="12805" y="299626"/>
                    </a:cubicBezTo>
                    <a:cubicBezTo>
                      <a:pt x="12805" y="384990"/>
                      <a:pt x="50365" y="461818"/>
                      <a:pt x="110119" y="514743"/>
                    </a:cubicBezTo>
                    <a:cubicBezTo>
                      <a:pt x="65730" y="463525"/>
                      <a:pt x="38414" y="396941"/>
                      <a:pt x="38414" y="325236"/>
                    </a:cubicBezTo>
                    <a:close/>
                  </a:path>
                </a:pathLst>
              </a:custGeom>
              <a:solidFill>
                <a:srgbClr val="EA332F">
                  <a:alpha val="100000"/>
                </a:srgbClr>
              </a:solidFill>
              <a:ln>
                <a:prstDash val="solid"/>
                <a:headEnd type="none"/>
                <a:tailEnd type="none"/>
              </a:ln>
            </p:spPr>
          </p:sp>
          <p:sp>
            <p:nvSpPr>
              <p:cNvPr id="292" name="AutoShape 292"/>
              <p:cNvSpPr/>
              <p:nvPr/>
            </p:nvSpPr>
            <p:spPr>
              <a:xfrm>
                <a:off x="6362897" y="4140020"/>
                <a:ext cx="290237" cy="85364"/>
              </a:xfrm>
              <a:custGeom>
                <a:avLst/>
                <a:gdLst/>
                <a:ahLst/>
                <a:cxnLst/>
                <a:rect l="l" t="t" r="r" b="b"/>
                <a:pathLst>
                  <a:path w="290236" h="85363">
                    <a:moveTo>
                      <a:pt x="12805" y="12805"/>
                    </a:moveTo>
                    <a:lnTo>
                      <a:pt x="287676" y="12805"/>
                    </a:lnTo>
                    <a:lnTo>
                      <a:pt x="287676" y="79388"/>
                    </a:lnTo>
                    <a:lnTo>
                      <a:pt x="12805" y="79388"/>
                    </a:lnTo>
                    <a:close/>
                  </a:path>
                </a:pathLst>
              </a:custGeom>
              <a:solidFill>
                <a:srgbClr val="C8281C">
                  <a:alpha val="100000"/>
                </a:srgbClr>
              </a:solidFill>
              <a:ln>
                <a:prstDash val="solid"/>
                <a:headEnd type="none"/>
                <a:tailEnd type="none"/>
              </a:ln>
            </p:spPr>
          </p:sp>
          <p:sp>
            <p:nvSpPr>
              <p:cNvPr id="293" name="AutoShape 293"/>
              <p:cNvSpPr/>
              <p:nvPr/>
            </p:nvSpPr>
            <p:spPr>
              <a:xfrm>
                <a:off x="9787429" y="2880051"/>
                <a:ext cx="102436" cy="2987731"/>
              </a:xfrm>
              <a:custGeom>
                <a:avLst/>
                <a:gdLst/>
                <a:ahLst/>
                <a:cxnLst/>
                <a:rect l="l" t="t" r="r" b="b"/>
                <a:pathLst>
                  <a:path w="102436" h="2987730">
                    <a:moveTo>
                      <a:pt x="30137" y="12805"/>
                    </a:moveTo>
                    <a:cubicBezTo>
                      <a:pt x="67697" y="36706"/>
                      <a:pt x="93306" y="79388"/>
                      <a:pt x="93306" y="128899"/>
                    </a:cubicBezTo>
                    <a:lnTo>
                      <a:pt x="93306" y="2985170"/>
                    </a:lnTo>
                    <a:lnTo>
                      <a:pt x="13064" y="2985170"/>
                    </a:lnTo>
                    <a:lnTo>
                      <a:pt x="13064" y="127192"/>
                    </a:lnTo>
                    <a:cubicBezTo>
                      <a:pt x="11357" y="79388"/>
                      <a:pt x="18186" y="36706"/>
                      <a:pt x="30137" y="12805"/>
                    </a:cubicBezTo>
                    <a:close/>
                  </a:path>
                </a:pathLst>
              </a:custGeom>
              <a:solidFill>
                <a:srgbClr val="EA332F">
                  <a:alpha val="100000"/>
                </a:srgbClr>
              </a:solidFill>
              <a:ln>
                <a:prstDash val="solid"/>
                <a:headEnd type="none"/>
                <a:tailEnd type="none"/>
              </a:ln>
            </p:spPr>
          </p:sp>
          <p:sp>
            <p:nvSpPr>
              <p:cNvPr id="294" name="AutoShape 294"/>
              <p:cNvSpPr/>
              <p:nvPr/>
            </p:nvSpPr>
            <p:spPr>
              <a:xfrm>
                <a:off x="9591353" y="2857857"/>
                <a:ext cx="290237" cy="1365820"/>
              </a:xfrm>
              <a:custGeom>
                <a:avLst/>
                <a:gdLst/>
                <a:ahLst/>
                <a:cxnLst/>
                <a:rect l="l" t="t" r="r" b="b"/>
                <a:pathLst>
                  <a:path w="290236" h="1365819">
                    <a:moveTo>
                      <a:pt x="12805" y="1361552"/>
                    </a:moveTo>
                    <a:lnTo>
                      <a:pt x="287676" y="1361552"/>
                    </a:lnTo>
                    <a:lnTo>
                      <a:pt x="287676" y="60608"/>
                    </a:lnTo>
                    <a:cubicBezTo>
                      <a:pt x="287676" y="33292"/>
                      <a:pt x="265482" y="12805"/>
                      <a:pt x="239872" y="12805"/>
                    </a:cubicBezTo>
                    <a:lnTo>
                      <a:pt x="60609" y="12805"/>
                    </a:lnTo>
                    <a:cubicBezTo>
                      <a:pt x="33292" y="12805"/>
                      <a:pt x="12805" y="34999"/>
                      <a:pt x="12805" y="60608"/>
                    </a:cubicBezTo>
                    <a:lnTo>
                      <a:pt x="12805" y="1361552"/>
                    </a:lnTo>
                    <a:close/>
                  </a:path>
                </a:pathLst>
              </a:custGeom>
              <a:solidFill>
                <a:srgbClr val="EA332F">
                  <a:alpha val="100000"/>
                </a:srgbClr>
              </a:solidFill>
              <a:ln>
                <a:prstDash val="solid"/>
                <a:headEnd type="none"/>
                <a:tailEnd type="none"/>
              </a:ln>
            </p:spPr>
          </p:sp>
          <p:sp>
            <p:nvSpPr>
              <p:cNvPr id="295" name="AutoShape 295"/>
              <p:cNvSpPr/>
              <p:nvPr/>
            </p:nvSpPr>
            <p:spPr>
              <a:xfrm>
                <a:off x="9592666" y="4139692"/>
                <a:ext cx="290237" cy="85364"/>
              </a:xfrm>
              <a:custGeom>
                <a:avLst/>
                <a:gdLst/>
                <a:ahLst/>
                <a:cxnLst/>
                <a:rect l="l" t="t" r="r" b="b"/>
                <a:pathLst>
                  <a:path w="290236" h="85363">
                    <a:moveTo>
                      <a:pt x="287676" y="79388"/>
                    </a:moveTo>
                    <a:lnTo>
                      <a:pt x="12805" y="79388"/>
                    </a:lnTo>
                    <a:lnTo>
                      <a:pt x="12805" y="12805"/>
                    </a:lnTo>
                    <a:lnTo>
                      <a:pt x="287676" y="12805"/>
                    </a:lnTo>
                    <a:close/>
                  </a:path>
                </a:pathLst>
              </a:custGeom>
              <a:solidFill>
                <a:srgbClr val="C8281C">
                  <a:alpha val="100000"/>
                </a:srgbClr>
              </a:solidFill>
              <a:ln>
                <a:prstDash val="solid"/>
                <a:headEnd type="none"/>
                <a:tailEnd type="none"/>
              </a:ln>
            </p:spPr>
          </p:sp>
          <p:sp>
            <p:nvSpPr>
              <p:cNvPr id="296" name="AutoShape 296"/>
              <p:cNvSpPr/>
              <p:nvPr/>
            </p:nvSpPr>
            <p:spPr>
              <a:xfrm>
                <a:off x="8062434" y="4204897"/>
                <a:ext cx="563401" cy="973147"/>
              </a:xfrm>
              <a:custGeom>
                <a:avLst/>
                <a:gdLst/>
                <a:ahLst/>
                <a:cxnLst/>
                <a:rect l="l" t="t" r="r" b="b"/>
                <a:pathLst>
                  <a:path w="563400" h="973146">
                    <a:moveTo>
                      <a:pt x="401264" y="14512"/>
                    </a:moveTo>
                    <a:cubicBezTo>
                      <a:pt x="385899" y="33292"/>
                      <a:pt x="370533" y="52072"/>
                      <a:pt x="355168" y="70852"/>
                    </a:cubicBezTo>
                    <a:cubicBezTo>
                      <a:pt x="326144" y="106705"/>
                      <a:pt x="295413" y="144265"/>
                      <a:pt x="266390" y="186947"/>
                    </a:cubicBezTo>
                    <a:cubicBezTo>
                      <a:pt x="259561" y="197190"/>
                      <a:pt x="252731" y="209141"/>
                      <a:pt x="245902" y="219385"/>
                    </a:cubicBezTo>
                    <a:cubicBezTo>
                      <a:pt x="239073" y="231336"/>
                      <a:pt x="232244" y="243287"/>
                      <a:pt x="227122" y="253530"/>
                    </a:cubicBezTo>
                    <a:cubicBezTo>
                      <a:pt x="215171" y="275725"/>
                      <a:pt x="204928" y="297919"/>
                      <a:pt x="194684" y="320114"/>
                    </a:cubicBezTo>
                    <a:cubicBezTo>
                      <a:pt x="153710" y="407185"/>
                      <a:pt x="119564" y="495963"/>
                      <a:pt x="88833" y="586449"/>
                    </a:cubicBezTo>
                    <a:cubicBezTo>
                      <a:pt x="58102" y="676934"/>
                      <a:pt x="32493" y="769127"/>
                      <a:pt x="13713" y="866442"/>
                    </a:cubicBezTo>
                    <a:cubicBezTo>
                      <a:pt x="13713" y="868149"/>
                      <a:pt x="13713" y="869856"/>
                      <a:pt x="13713" y="869856"/>
                    </a:cubicBezTo>
                    <a:cubicBezTo>
                      <a:pt x="6884" y="917660"/>
                      <a:pt x="39322" y="960342"/>
                      <a:pt x="85419" y="967171"/>
                    </a:cubicBezTo>
                    <a:cubicBezTo>
                      <a:pt x="133222" y="974000"/>
                      <a:pt x="175904" y="941562"/>
                      <a:pt x="182733" y="895466"/>
                    </a:cubicBezTo>
                    <a:lnTo>
                      <a:pt x="182733" y="895466"/>
                    </a:lnTo>
                    <a:cubicBezTo>
                      <a:pt x="196391" y="808394"/>
                      <a:pt x="216879" y="721324"/>
                      <a:pt x="240780" y="634252"/>
                    </a:cubicBezTo>
                    <a:cubicBezTo>
                      <a:pt x="266390" y="547181"/>
                      <a:pt x="295413" y="461818"/>
                      <a:pt x="327852" y="378161"/>
                    </a:cubicBezTo>
                    <a:cubicBezTo>
                      <a:pt x="336388" y="357674"/>
                      <a:pt x="344924" y="337187"/>
                      <a:pt x="353461" y="316699"/>
                    </a:cubicBezTo>
                    <a:cubicBezTo>
                      <a:pt x="358583" y="306456"/>
                      <a:pt x="361997" y="297919"/>
                      <a:pt x="367119" y="289383"/>
                    </a:cubicBezTo>
                    <a:cubicBezTo>
                      <a:pt x="372241" y="280847"/>
                      <a:pt x="377362" y="272310"/>
                      <a:pt x="382484" y="262067"/>
                    </a:cubicBezTo>
                    <a:cubicBezTo>
                      <a:pt x="404679" y="226214"/>
                      <a:pt x="431995" y="190361"/>
                      <a:pt x="459312" y="152801"/>
                    </a:cubicBezTo>
                    <a:cubicBezTo>
                      <a:pt x="493457" y="108412"/>
                      <a:pt x="527603" y="62315"/>
                      <a:pt x="561748" y="12805"/>
                    </a:cubicBezTo>
                    <a:lnTo>
                      <a:pt x="401264" y="12805"/>
                    </a:lnTo>
                    <a:close/>
                  </a:path>
                </a:pathLst>
              </a:custGeom>
              <a:solidFill>
                <a:srgbClr val="AF1B17">
                  <a:alpha val="100000"/>
                </a:srgbClr>
              </a:solidFill>
              <a:ln>
                <a:prstDash val="solid"/>
                <a:headEnd type="none"/>
                <a:tailEnd type="none"/>
              </a:ln>
            </p:spPr>
          </p:sp>
          <p:sp>
            <p:nvSpPr>
              <p:cNvPr id="297" name="AutoShape 297"/>
              <p:cNvSpPr/>
              <p:nvPr/>
            </p:nvSpPr>
            <p:spPr>
              <a:xfrm>
                <a:off x="9591353" y="2857857"/>
                <a:ext cx="290237" cy="1348747"/>
              </a:xfrm>
              <a:custGeom>
                <a:avLst/>
                <a:gdLst/>
                <a:ahLst/>
                <a:cxnLst/>
                <a:rect l="l" t="t" r="r" b="b"/>
                <a:pathLst>
                  <a:path w="290236" h="1348746">
                    <a:moveTo>
                      <a:pt x="244994" y="12805"/>
                    </a:moveTo>
                    <a:lnTo>
                      <a:pt x="57194" y="12805"/>
                    </a:lnTo>
                    <a:cubicBezTo>
                      <a:pt x="33292" y="12805"/>
                      <a:pt x="12805" y="33292"/>
                      <a:pt x="12805" y="57194"/>
                    </a:cubicBezTo>
                    <a:lnTo>
                      <a:pt x="12805" y="1132777"/>
                    </a:lnTo>
                    <a:cubicBezTo>
                      <a:pt x="58901" y="1166922"/>
                      <a:pt x="106705" y="1204482"/>
                      <a:pt x="157923" y="1245457"/>
                    </a:cubicBezTo>
                    <a:lnTo>
                      <a:pt x="287676" y="1351308"/>
                    </a:lnTo>
                    <a:lnTo>
                      <a:pt x="287676" y="55486"/>
                    </a:lnTo>
                    <a:cubicBezTo>
                      <a:pt x="289383" y="31585"/>
                      <a:pt x="268896" y="12805"/>
                      <a:pt x="244994" y="12805"/>
                    </a:cubicBezTo>
                    <a:close/>
                  </a:path>
                </a:pathLst>
              </a:custGeom>
              <a:solidFill>
                <a:srgbClr val="C8281C">
                  <a:alpha val="100000"/>
                </a:srgbClr>
              </a:solidFill>
              <a:ln>
                <a:prstDash val="solid"/>
                <a:headEnd type="none"/>
                <a:tailEnd type="none"/>
              </a:ln>
            </p:spPr>
          </p:sp>
          <p:sp>
            <p:nvSpPr>
              <p:cNvPr id="298" name="AutoShape 298"/>
              <p:cNvSpPr/>
              <p:nvPr/>
            </p:nvSpPr>
            <p:spPr>
              <a:xfrm>
                <a:off x="9881961" y="3981372"/>
                <a:ext cx="512182" cy="785346"/>
              </a:xfrm>
              <a:custGeom>
                <a:avLst/>
                <a:gdLst/>
                <a:ahLst/>
                <a:cxnLst/>
                <a:rect l="l" t="t" r="r" b="b"/>
                <a:pathLst>
                  <a:path w="512182" h="785346">
                    <a:moveTo>
                      <a:pt x="195112" y="16091"/>
                    </a:moveTo>
                    <a:lnTo>
                      <a:pt x="36335" y="80967"/>
                    </a:lnTo>
                    <a:cubicBezTo>
                      <a:pt x="17555" y="89503"/>
                      <a:pt x="7311" y="111698"/>
                      <a:pt x="15848" y="130478"/>
                    </a:cubicBezTo>
                    <a:lnTo>
                      <a:pt x="271939" y="753633"/>
                    </a:lnTo>
                    <a:cubicBezTo>
                      <a:pt x="280475" y="772413"/>
                      <a:pt x="302670" y="782657"/>
                      <a:pt x="321450" y="774121"/>
                    </a:cubicBezTo>
                    <a:lnTo>
                      <a:pt x="480226" y="709244"/>
                    </a:lnTo>
                    <a:cubicBezTo>
                      <a:pt x="499006" y="700708"/>
                      <a:pt x="509250" y="678513"/>
                      <a:pt x="500714" y="659733"/>
                    </a:cubicBezTo>
                    <a:lnTo>
                      <a:pt x="244622" y="36578"/>
                    </a:lnTo>
                    <a:cubicBezTo>
                      <a:pt x="237793" y="16091"/>
                      <a:pt x="215599" y="7554"/>
                      <a:pt x="195112" y="16091"/>
                    </a:cubicBezTo>
                    <a:close/>
                    <a:moveTo>
                      <a:pt x="473397" y="673391"/>
                    </a:moveTo>
                    <a:lnTo>
                      <a:pt x="302670" y="743390"/>
                    </a:lnTo>
                    <a:lnTo>
                      <a:pt x="285597" y="702415"/>
                    </a:lnTo>
                    <a:lnTo>
                      <a:pt x="456324" y="632417"/>
                    </a:lnTo>
                    <a:lnTo>
                      <a:pt x="473397" y="673391"/>
                    </a:lnTo>
                    <a:close/>
                    <a:moveTo>
                      <a:pt x="444374" y="599978"/>
                    </a:moveTo>
                    <a:lnTo>
                      <a:pt x="273646" y="669977"/>
                    </a:lnTo>
                    <a:lnTo>
                      <a:pt x="256574" y="629002"/>
                    </a:lnTo>
                    <a:lnTo>
                      <a:pt x="427301" y="559004"/>
                    </a:lnTo>
                    <a:lnTo>
                      <a:pt x="444374" y="599978"/>
                    </a:lnTo>
                    <a:close/>
                    <a:moveTo>
                      <a:pt x="413643" y="526566"/>
                    </a:moveTo>
                    <a:lnTo>
                      <a:pt x="242915" y="596564"/>
                    </a:lnTo>
                    <a:lnTo>
                      <a:pt x="225842" y="555590"/>
                    </a:lnTo>
                    <a:lnTo>
                      <a:pt x="396570" y="485591"/>
                    </a:lnTo>
                    <a:lnTo>
                      <a:pt x="413643" y="526566"/>
                    </a:lnTo>
                    <a:close/>
                    <a:moveTo>
                      <a:pt x="382912" y="453153"/>
                    </a:moveTo>
                    <a:lnTo>
                      <a:pt x="212184" y="523151"/>
                    </a:lnTo>
                    <a:lnTo>
                      <a:pt x="195112" y="482177"/>
                    </a:lnTo>
                    <a:lnTo>
                      <a:pt x="365839" y="412178"/>
                    </a:lnTo>
                    <a:lnTo>
                      <a:pt x="382912" y="453153"/>
                    </a:lnTo>
                    <a:close/>
                    <a:moveTo>
                      <a:pt x="353888" y="381448"/>
                    </a:moveTo>
                    <a:lnTo>
                      <a:pt x="183160" y="451446"/>
                    </a:lnTo>
                    <a:lnTo>
                      <a:pt x="166088" y="410471"/>
                    </a:lnTo>
                    <a:lnTo>
                      <a:pt x="336815" y="340473"/>
                    </a:lnTo>
                    <a:lnTo>
                      <a:pt x="353888" y="381448"/>
                    </a:lnTo>
                    <a:close/>
                    <a:moveTo>
                      <a:pt x="323157" y="308035"/>
                    </a:moveTo>
                    <a:lnTo>
                      <a:pt x="152430" y="378033"/>
                    </a:lnTo>
                    <a:lnTo>
                      <a:pt x="135357" y="337058"/>
                    </a:lnTo>
                    <a:lnTo>
                      <a:pt x="306084" y="267060"/>
                    </a:lnTo>
                    <a:lnTo>
                      <a:pt x="323157" y="308035"/>
                    </a:lnTo>
                    <a:close/>
                    <a:moveTo>
                      <a:pt x="294133" y="234622"/>
                    </a:moveTo>
                    <a:lnTo>
                      <a:pt x="123406" y="304620"/>
                    </a:lnTo>
                    <a:lnTo>
                      <a:pt x="106333" y="263645"/>
                    </a:lnTo>
                    <a:lnTo>
                      <a:pt x="277061" y="193647"/>
                    </a:lnTo>
                    <a:lnTo>
                      <a:pt x="294133" y="234622"/>
                    </a:lnTo>
                    <a:close/>
                    <a:moveTo>
                      <a:pt x="263403" y="161209"/>
                    </a:moveTo>
                    <a:lnTo>
                      <a:pt x="92675" y="231207"/>
                    </a:lnTo>
                    <a:lnTo>
                      <a:pt x="75602" y="190233"/>
                    </a:lnTo>
                    <a:lnTo>
                      <a:pt x="246330" y="120234"/>
                    </a:lnTo>
                    <a:lnTo>
                      <a:pt x="263403" y="161209"/>
                    </a:lnTo>
                    <a:close/>
                    <a:moveTo>
                      <a:pt x="232671" y="89503"/>
                    </a:moveTo>
                    <a:lnTo>
                      <a:pt x="61944" y="159502"/>
                    </a:lnTo>
                    <a:lnTo>
                      <a:pt x="44871" y="118527"/>
                    </a:lnTo>
                    <a:lnTo>
                      <a:pt x="215599" y="48529"/>
                    </a:lnTo>
                    <a:lnTo>
                      <a:pt x="232671" y="89503"/>
                    </a:lnTo>
                    <a:close/>
                  </a:path>
                </a:pathLst>
              </a:custGeom>
              <a:solidFill>
                <a:srgbClr val="6A452B">
                  <a:alpha val="100000"/>
                </a:srgbClr>
              </a:solidFill>
              <a:ln>
                <a:prstDash val="solid"/>
                <a:headEnd type="none"/>
                <a:tailEnd type="none"/>
              </a:ln>
            </p:spPr>
          </p:sp>
          <p:sp>
            <p:nvSpPr>
              <p:cNvPr id="299" name="AutoShape 299"/>
              <p:cNvSpPr/>
              <p:nvPr/>
            </p:nvSpPr>
            <p:spPr>
              <a:xfrm>
                <a:off x="9883998" y="4056364"/>
                <a:ext cx="512182" cy="699983"/>
              </a:xfrm>
              <a:custGeom>
                <a:avLst/>
                <a:gdLst/>
                <a:ahLst/>
                <a:cxnLst/>
                <a:rect l="l" t="t" r="r" b="b"/>
                <a:pathLst>
                  <a:path w="512182" h="699982">
                    <a:moveTo>
                      <a:pt x="493555" y="601814"/>
                    </a:moveTo>
                    <a:lnTo>
                      <a:pt x="334778" y="666691"/>
                    </a:lnTo>
                    <a:cubicBezTo>
                      <a:pt x="324534" y="670105"/>
                      <a:pt x="312583" y="670105"/>
                      <a:pt x="304047" y="664984"/>
                    </a:cubicBezTo>
                    <a:lnTo>
                      <a:pt x="300632" y="666691"/>
                    </a:lnTo>
                    <a:lnTo>
                      <a:pt x="298925" y="661569"/>
                    </a:lnTo>
                    <a:cubicBezTo>
                      <a:pt x="293803" y="658154"/>
                      <a:pt x="288682" y="653033"/>
                      <a:pt x="285267" y="646204"/>
                    </a:cubicBezTo>
                    <a:lnTo>
                      <a:pt x="29176" y="23048"/>
                    </a:lnTo>
                    <a:cubicBezTo>
                      <a:pt x="27468" y="19634"/>
                      <a:pt x="27468" y="16219"/>
                      <a:pt x="27468" y="12805"/>
                    </a:cubicBezTo>
                    <a:cubicBezTo>
                      <a:pt x="15518" y="23048"/>
                      <a:pt x="8688" y="40121"/>
                      <a:pt x="15518" y="57194"/>
                    </a:cubicBezTo>
                    <a:lnTo>
                      <a:pt x="271609" y="680349"/>
                    </a:lnTo>
                    <a:cubicBezTo>
                      <a:pt x="280145" y="699129"/>
                      <a:pt x="302340" y="709373"/>
                      <a:pt x="321120" y="700836"/>
                    </a:cubicBezTo>
                    <a:lnTo>
                      <a:pt x="479896" y="635960"/>
                    </a:lnTo>
                    <a:cubicBezTo>
                      <a:pt x="495261" y="629131"/>
                      <a:pt x="503798" y="613765"/>
                      <a:pt x="502091" y="596693"/>
                    </a:cubicBezTo>
                    <a:cubicBezTo>
                      <a:pt x="500384" y="598400"/>
                      <a:pt x="496969" y="600107"/>
                      <a:pt x="493555" y="601814"/>
                    </a:cubicBezTo>
                    <a:close/>
                  </a:path>
                </a:pathLst>
              </a:custGeom>
              <a:solidFill>
                <a:srgbClr val="543622">
                  <a:alpha val="100000"/>
                </a:srgbClr>
              </a:solidFill>
              <a:ln>
                <a:prstDash val="solid"/>
                <a:headEnd type="none"/>
                <a:tailEnd type="none"/>
              </a:ln>
            </p:spPr>
          </p:sp>
          <p:sp>
            <p:nvSpPr>
              <p:cNvPr id="300" name="AutoShape 300"/>
              <p:cNvSpPr/>
              <p:nvPr/>
            </p:nvSpPr>
            <p:spPr>
              <a:xfrm>
                <a:off x="9681039" y="3922397"/>
                <a:ext cx="409746" cy="375600"/>
              </a:xfrm>
              <a:custGeom>
                <a:avLst/>
                <a:gdLst/>
                <a:ahLst/>
                <a:cxnLst/>
                <a:rect l="l" t="t" r="r" b="b"/>
                <a:pathLst>
                  <a:path w="409745" h="375600">
                    <a:moveTo>
                      <a:pt x="276524" y="375546"/>
                    </a:moveTo>
                    <a:lnTo>
                      <a:pt x="20433" y="165551"/>
                    </a:lnTo>
                    <a:cubicBezTo>
                      <a:pt x="11897" y="158722"/>
                      <a:pt x="10189" y="146771"/>
                      <a:pt x="17018" y="138235"/>
                    </a:cubicBezTo>
                    <a:lnTo>
                      <a:pt x="112626" y="20433"/>
                    </a:lnTo>
                    <a:cubicBezTo>
                      <a:pt x="119455" y="11897"/>
                      <a:pt x="131406" y="10189"/>
                      <a:pt x="139942" y="17019"/>
                    </a:cubicBezTo>
                    <a:lnTo>
                      <a:pt x="396033" y="227013"/>
                    </a:lnTo>
                    <a:cubicBezTo>
                      <a:pt x="404570" y="233842"/>
                      <a:pt x="406277" y="245793"/>
                      <a:pt x="399448" y="254330"/>
                    </a:cubicBezTo>
                    <a:lnTo>
                      <a:pt x="303841" y="372132"/>
                    </a:lnTo>
                    <a:cubicBezTo>
                      <a:pt x="298719" y="380668"/>
                      <a:pt x="285061" y="382375"/>
                      <a:pt x="276524" y="375546"/>
                    </a:cubicBezTo>
                    <a:close/>
                  </a:path>
                </a:pathLst>
              </a:custGeom>
              <a:solidFill>
                <a:srgbClr val="6A452B">
                  <a:alpha val="100000"/>
                </a:srgbClr>
              </a:solidFill>
              <a:ln>
                <a:prstDash val="solid"/>
                <a:headEnd type="none"/>
                <a:tailEnd type="none"/>
              </a:ln>
            </p:spPr>
          </p:sp>
          <p:sp>
            <p:nvSpPr>
              <p:cNvPr id="301" name="AutoShape 301"/>
              <p:cNvSpPr/>
              <p:nvPr/>
            </p:nvSpPr>
            <p:spPr>
              <a:xfrm>
                <a:off x="9714276" y="3931733"/>
                <a:ext cx="375600" cy="341455"/>
              </a:xfrm>
              <a:custGeom>
                <a:avLst/>
                <a:gdLst/>
                <a:ahLst/>
                <a:cxnLst/>
                <a:rect l="l" t="t" r="r" b="b"/>
                <a:pathLst>
                  <a:path w="375600" h="341454">
                    <a:moveTo>
                      <a:pt x="72559" y="21341"/>
                    </a:moveTo>
                    <a:lnTo>
                      <a:pt x="12805" y="94754"/>
                    </a:lnTo>
                    <a:lnTo>
                      <a:pt x="299626" y="328650"/>
                    </a:lnTo>
                    <a:lnTo>
                      <a:pt x="359381" y="255238"/>
                    </a:lnTo>
                    <a:cubicBezTo>
                      <a:pt x="361088" y="251823"/>
                      <a:pt x="362796" y="248408"/>
                      <a:pt x="364503" y="244994"/>
                    </a:cubicBezTo>
                    <a:lnTo>
                      <a:pt x="81096" y="12805"/>
                    </a:lnTo>
                    <a:cubicBezTo>
                      <a:pt x="77681" y="16219"/>
                      <a:pt x="74267" y="17926"/>
                      <a:pt x="72559" y="21341"/>
                    </a:cubicBezTo>
                    <a:close/>
                  </a:path>
                </a:pathLst>
              </a:custGeom>
              <a:solidFill>
                <a:srgbClr val="543622">
                  <a:alpha val="100000"/>
                </a:srgbClr>
              </a:solidFill>
              <a:ln>
                <a:prstDash val="solid"/>
                <a:headEnd type="none"/>
                <a:tailEnd type="none"/>
              </a:ln>
            </p:spPr>
          </p:sp>
          <p:sp>
            <p:nvSpPr>
              <p:cNvPr id="302" name="AutoShape 302"/>
              <p:cNvSpPr/>
              <p:nvPr/>
            </p:nvSpPr>
            <p:spPr>
              <a:xfrm>
                <a:off x="9751836" y="2031826"/>
                <a:ext cx="1263383" cy="1878002"/>
              </a:xfrm>
              <a:custGeom>
                <a:avLst/>
                <a:gdLst/>
                <a:ahLst/>
                <a:cxnLst/>
                <a:rect l="l" t="t" r="r" b="b"/>
                <a:pathLst>
                  <a:path w="1263383" h="1878002">
                    <a:moveTo>
                      <a:pt x="12805" y="132024"/>
                    </a:moveTo>
                    <a:lnTo>
                      <a:pt x="209141" y="36417"/>
                    </a:lnTo>
                    <a:cubicBezTo>
                      <a:pt x="277432" y="2271"/>
                      <a:pt x="357674" y="5686"/>
                      <a:pt x="424258" y="43246"/>
                    </a:cubicBezTo>
                    <a:cubicBezTo>
                      <a:pt x="1093510" y="437626"/>
                      <a:pt x="1559595" y="1149560"/>
                      <a:pt x="1028633" y="1871737"/>
                    </a:cubicBezTo>
                    <a:lnTo>
                      <a:pt x="12805" y="132024"/>
                    </a:lnTo>
                    <a:close/>
                  </a:path>
                </a:pathLst>
              </a:custGeom>
              <a:solidFill>
                <a:srgbClr val="FFC000">
                  <a:alpha val="100000"/>
                </a:srgbClr>
              </a:solidFill>
              <a:ln>
                <a:prstDash val="solid"/>
                <a:headEnd type="none"/>
                <a:tailEnd type="none"/>
              </a:ln>
            </p:spPr>
          </p:sp>
          <p:sp>
            <p:nvSpPr>
              <p:cNvPr id="303" name="AutoShape 303"/>
              <p:cNvSpPr/>
              <p:nvPr/>
            </p:nvSpPr>
            <p:spPr>
              <a:xfrm>
                <a:off x="9751836" y="2031229"/>
                <a:ext cx="1263383" cy="1160947"/>
              </a:xfrm>
              <a:custGeom>
                <a:avLst/>
                <a:gdLst/>
                <a:ahLst/>
                <a:cxnLst/>
                <a:rect l="l" t="t" r="r" b="b"/>
                <a:pathLst>
                  <a:path w="1263383" h="1160946">
                    <a:moveTo>
                      <a:pt x="215971" y="103597"/>
                    </a:moveTo>
                    <a:cubicBezTo>
                      <a:pt x="284262" y="69451"/>
                      <a:pt x="364503" y="72866"/>
                      <a:pt x="431087" y="110426"/>
                    </a:cubicBezTo>
                    <a:cubicBezTo>
                      <a:pt x="856199" y="359688"/>
                      <a:pt x="1197654" y="736995"/>
                      <a:pt x="1255701" y="1163814"/>
                    </a:cubicBezTo>
                    <a:cubicBezTo>
                      <a:pt x="1224970" y="709679"/>
                      <a:pt x="869857" y="306762"/>
                      <a:pt x="424258" y="43842"/>
                    </a:cubicBezTo>
                    <a:cubicBezTo>
                      <a:pt x="359382" y="4575"/>
                      <a:pt x="277432" y="2867"/>
                      <a:pt x="209141" y="37013"/>
                    </a:cubicBezTo>
                    <a:lnTo>
                      <a:pt x="12805" y="132620"/>
                    </a:lnTo>
                    <a:lnTo>
                      <a:pt x="45243" y="187253"/>
                    </a:lnTo>
                    <a:lnTo>
                      <a:pt x="215971" y="103597"/>
                    </a:lnTo>
                    <a:close/>
                  </a:path>
                </a:pathLst>
              </a:custGeom>
              <a:solidFill>
                <a:srgbClr val="FFD345">
                  <a:alpha val="100000"/>
                </a:srgbClr>
              </a:solidFill>
              <a:ln>
                <a:prstDash val="solid"/>
                <a:headEnd type="none"/>
                <a:tailEnd type="none"/>
              </a:ln>
            </p:spPr>
          </p:sp>
          <p:sp>
            <p:nvSpPr>
              <p:cNvPr id="304" name="AutoShape 304"/>
              <p:cNvSpPr/>
              <p:nvPr/>
            </p:nvSpPr>
            <p:spPr>
              <a:xfrm>
                <a:off x="8040286" y="2070345"/>
                <a:ext cx="2902367" cy="2441403"/>
              </a:xfrm>
              <a:custGeom>
                <a:avLst/>
                <a:gdLst/>
                <a:ahLst/>
                <a:cxnLst/>
                <a:rect l="l" t="t" r="r" b="b"/>
                <a:pathLst>
                  <a:path w="2902366" h="2441402">
                    <a:moveTo>
                      <a:pt x="2507995" y="2386375"/>
                    </a:moveTo>
                    <a:cubicBezTo>
                      <a:pt x="2528482" y="2278816"/>
                      <a:pt x="2574578" y="2113211"/>
                      <a:pt x="2668478" y="1947605"/>
                    </a:cubicBezTo>
                    <a:cubicBezTo>
                      <a:pt x="2680429" y="1925411"/>
                      <a:pt x="2695795" y="1904923"/>
                      <a:pt x="2712868" y="1884436"/>
                    </a:cubicBezTo>
                    <a:lnTo>
                      <a:pt x="2714574" y="1881021"/>
                    </a:lnTo>
                    <a:cubicBezTo>
                      <a:pt x="3062859" y="1454203"/>
                      <a:pt x="2919447" y="762756"/>
                      <a:pt x="2393607" y="334231"/>
                    </a:cubicBezTo>
                    <a:cubicBezTo>
                      <a:pt x="1932643" y="-41370"/>
                      <a:pt x="1331682" y="-87466"/>
                      <a:pt x="956082" y="194234"/>
                    </a:cubicBezTo>
                    <a:cubicBezTo>
                      <a:pt x="937302" y="209599"/>
                      <a:pt x="916814" y="223258"/>
                      <a:pt x="898034" y="236916"/>
                    </a:cubicBezTo>
                    <a:cubicBezTo>
                      <a:pt x="674382" y="385449"/>
                      <a:pt x="454143" y="556176"/>
                      <a:pt x="97323" y="475934"/>
                    </a:cubicBezTo>
                    <a:cubicBezTo>
                      <a:pt x="34154" y="462276"/>
                      <a:pt x="-11943" y="533982"/>
                      <a:pt x="27324" y="585200"/>
                    </a:cubicBezTo>
                    <a:cubicBezTo>
                      <a:pt x="110981" y="689344"/>
                      <a:pt x="264636" y="848120"/>
                      <a:pt x="551458" y="1082017"/>
                    </a:cubicBezTo>
                    <a:cubicBezTo>
                      <a:pt x="1154126" y="1573712"/>
                      <a:pt x="1319731" y="1556639"/>
                      <a:pt x="1794353" y="1944190"/>
                    </a:cubicBezTo>
                    <a:lnTo>
                      <a:pt x="2386778" y="2427349"/>
                    </a:lnTo>
                    <a:cubicBezTo>
                      <a:pt x="2432874" y="2464909"/>
                      <a:pt x="2497751" y="2441008"/>
                      <a:pt x="2507995" y="2386375"/>
                    </a:cubicBezTo>
                    <a:close/>
                  </a:path>
                </a:pathLst>
              </a:custGeom>
              <a:solidFill>
                <a:srgbClr val="FFC000">
                  <a:alpha val="100000"/>
                </a:srgbClr>
              </a:solidFill>
              <a:ln>
                <a:prstDash val="solid"/>
                <a:headEnd type="none"/>
                <a:tailEnd type="none"/>
              </a:ln>
            </p:spPr>
          </p:sp>
          <p:sp>
            <p:nvSpPr>
              <p:cNvPr id="305" name="AutoShape 305"/>
              <p:cNvSpPr/>
              <p:nvPr/>
            </p:nvSpPr>
            <p:spPr>
              <a:xfrm>
                <a:off x="8152120" y="2439575"/>
                <a:ext cx="2475548" cy="1963366"/>
              </a:xfrm>
              <a:custGeom>
                <a:avLst/>
                <a:gdLst/>
                <a:ahLst/>
                <a:cxnLst/>
                <a:rect l="l" t="t" r="r" b="b"/>
                <a:pathLst>
                  <a:path w="2475548" h="1963365">
                    <a:moveTo>
                      <a:pt x="530109" y="603522"/>
                    </a:moveTo>
                    <a:cubicBezTo>
                      <a:pt x="1132777" y="1095217"/>
                      <a:pt x="1298382" y="1078144"/>
                      <a:pt x="1773005" y="1465695"/>
                    </a:cubicBezTo>
                    <a:lnTo>
                      <a:pt x="2365429" y="1948854"/>
                    </a:lnTo>
                    <a:cubicBezTo>
                      <a:pt x="2377380" y="1959098"/>
                      <a:pt x="2391038" y="1964219"/>
                      <a:pt x="2406403" y="1965927"/>
                    </a:cubicBezTo>
                    <a:cubicBezTo>
                      <a:pt x="2420062" y="1906172"/>
                      <a:pt x="2440549" y="1836174"/>
                      <a:pt x="2469573" y="1761054"/>
                    </a:cubicBezTo>
                    <a:cubicBezTo>
                      <a:pt x="2295430" y="1619350"/>
                      <a:pt x="2001779" y="1378624"/>
                      <a:pt x="1504962" y="974000"/>
                    </a:cubicBezTo>
                    <a:cubicBezTo>
                      <a:pt x="769127" y="374747"/>
                      <a:pt x="596692" y="116948"/>
                      <a:pt x="560840" y="12805"/>
                    </a:cubicBezTo>
                    <a:cubicBezTo>
                      <a:pt x="408892" y="98168"/>
                      <a:pt x="238165" y="156216"/>
                      <a:pt x="12805" y="113534"/>
                    </a:cubicBezTo>
                    <a:cubicBezTo>
                      <a:pt x="96461" y="217677"/>
                      <a:pt x="250116" y="376454"/>
                      <a:pt x="530109" y="603522"/>
                    </a:cubicBezTo>
                    <a:close/>
                  </a:path>
                </a:pathLst>
              </a:custGeom>
              <a:solidFill>
                <a:srgbClr val="FFAB03">
                  <a:alpha val="100000"/>
                </a:srgbClr>
              </a:solidFill>
              <a:ln>
                <a:prstDash val="solid"/>
                <a:headEnd type="none"/>
                <a:tailEnd type="none"/>
              </a:ln>
            </p:spPr>
          </p:sp>
          <p:sp>
            <p:nvSpPr>
              <p:cNvPr id="306" name="AutoShape 306"/>
              <p:cNvSpPr/>
              <p:nvPr/>
            </p:nvSpPr>
            <p:spPr>
              <a:xfrm>
                <a:off x="8040978" y="2485671"/>
                <a:ext cx="2543839" cy="2031657"/>
              </a:xfrm>
              <a:custGeom>
                <a:avLst/>
                <a:gdLst/>
                <a:ahLst/>
                <a:cxnLst/>
                <a:rect l="l" t="t" r="r" b="b"/>
                <a:pathLst>
                  <a:path w="2543839" h="2031656">
                    <a:moveTo>
                      <a:pt x="2507302" y="1971049"/>
                    </a:moveTo>
                    <a:cubicBezTo>
                      <a:pt x="2514131" y="1938610"/>
                      <a:pt x="2522667" y="1901050"/>
                      <a:pt x="2534618" y="1858368"/>
                    </a:cubicBezTo>
                    <a:cubicBezTo>
                      <a:pt x="2367305" y="1721786"/>
                      <a:pt x="2066825" y="1475939"/>
                      <a:pt x="1527326" y="1037169"/>
                    </a:cubicBezTo>
                    <a:cubicBezTo>
                      <a:pt x="450036" y="157923"/>
                      <a:pt x="578081" y="12805"/>
                      <a:pt x="578081" y="12805"/>
                    </a:cubicBezTo>
                    <a:lnTo>
                      <a:pt x="578081" y="12805"/>
                    </a:lnTo>
                    <a:cubicBezTo>
                      <a:pt x="443207" y="72559"/>
                      <a:pt x="289552" y="103290"/>
                      <a:pt x="96630" y="60608"/>
                    </a:cubicBezTo>
                    <a:cubicBezTo>
                      <a:pt x="33461" y="46950"/>
                      <a:pt x="-12635" y="118656"/>
                      <a:pt x="28339" y="169874"/>
                    </a:cubicBezTo>
                    <a:cubicBezTo>
                      <a:pt x="111995" y="274018"/>
                      <a:pt x="265650" y="432794"/>
                      <a:pt x="552472" y="666691"/>
                    </a:cubicBezTo>
                    <a:cubicBezTo>
                      <a:pt x="1155140" y="1158386"/>
                      <a:pt x="1320746" y="1141313"/>
                      <a:pt x="1795368" y="1528864"/>
                    </a:cubicBezTo>
                    <a:lnTo>
                      <a:pt x="2387793" y="2012023"/>
                    </a:lnTo>
                    <a:cubicBezTo>
                      <a:pt x="2432181" y="2049583"/>
                      <a:pt x="2497058" y="2025681"/>
                      <a:pt x="2507302" y="1971049"/>
                    </a:cubicBezTo>
                    <a:close/>
                  </a:path>
                </a:pathLst>
              </a:custGeom>
              <a:solidFill>
                <a:srgbClr val="FFC000">
                  <a:alpha val="100000"/>
                </a:srgbClr>
              </a:solidFill>
              <a:ln>
                <a:prstDash val="solid"/>
                <a:headEnd type="none"/>
                <a:tailEnd type="none"/>
              </a:ln>
            </p:spPr>
          </p:sp>
          <p:sp>
            <p:nvSpPr>
              <p:cNvPr id="307" name="AutoShape 307"/>
              <p:cNvSpPr/>
              <p:nvPr/>
            </p:nvSpPr>
            <p:spPr>
              <a:xfrm>
                <a:off x="10063838" y="2277384"/>
                <a:ext cx="887783" cy="2236530"/>
              </a:xfrm>
              <a:custGeom>
                <a:avLst/>
                <a:gdLst/>
                <a:ahLst/>
                <a:cxnLst/>
                <a:rect l="l" t="t" r="r" b="b"/>
                <a:pathLst>
                  <a:path w="887782" h="2236529">
                    <a:moveTo>
                      <a:pt x="484442" y="2179336"/>
                    </a:moveTo>
                    <a:cubicBezTo>
                      <a:pt x="504929" y="2071778"/>
                      <a:pt x="551025" y="1906172"/>
                      <a:pt x="644925" y="1740566"/>
                    </a:cubicBezTo>
                    <a:cubicBezTo>
                      <a:pt x="656876" y="1718372"/>
                      <a:pt x="672242" y="1697885"/>
                      <a:pt x="689315" y="1677397"/>
                    </a:cubicBezTo>
                    <a:lnTo>
                      <a:pt x="691022" y="1673983"/>
                    </a:lnTo>
                    <a:cubicBezTo>
                      <a:pt x="1039306" y="1247164"/>
                      <a:pt x="895894" y="555718"/>
                      <a:pt x="370054" y="127192"/>
                    </a:cubicBezTo>
                    <a:cubicBezTo>
                      <a:pt x="318836" y="84510"/>
                      <a:pt x="264203" y="46950"/>
                      <a:pt x="209570" y="12805"/>
                    </a:cubicBezTo>
                    <a:cubicBezTo>
                      <a:pt x="694436" y="443038"/>
                      <a:pt x="819067" y="1105460"/>
                      <a:pt x="482734" y="1518621"/>
                    </a:cubicBezTo>
                    <a:lnTo>
                      <a:pt x="481027" y="1522035"/>
                    </a:lnTo>
                    <a:cubicBezTo>
                      <a:pt x="465662" y="1542523"/>
                      <a:pt x="450296" y="1563010"/>
                      <a:pt x="436638" y="1585205"/>
                    </a:cubicBezTo>
                    <a:cubicBezTo>
                      <a:pt x="342738" y="1750810"/>
                      <a:pt x="88354" y="1861783"/>
                      <a:pt x="16648" y="1890807"/>
                    </a:cubicBezTo>
                    <a:cubicBezTo>
                      <a:pt x="-20912" y="1906172"/>
                      <a:pt x="230057" y="2087143"/>
                      <a:pt x="194205" y="2083729"/>
                    </a:cubicBezTo>
                    <a:lnTo>
                      <a:pt x="364933" y="2222018"/>
                    </a:lnTo>
                    <a:cubicBezTo>
                      <a:pt x="409321" y="2257871"/>
                      <a:pt x="474198" y="2233969"/>
                      <a:pt x="484442" y="2179336"/>
                    </a:cubicBezTo>
                    <a:close/>
                  </a:path>
                </a:pathLst>
              </a:custGeom>
              <a:solidFill>
                <a:srgbClr val="FFAB03">
                  <a:alpha val="100000"/>
                </a:srgbClr>
              </a:solidFill>
              <a:ln>
                <a:prstDash val="solid"/>
                <a:headEnd type="none"/>
                <a:tailEnd type="none"/>
              </a:ln>
            </p:spPr>
          </p:sp>
          <p:sp>
            <p:nvSpPr>
              <p:cNvPr id="308" name="AutoShape 308"/>
              <p:cNvSpPr/>
              <p:nvPr/>
            </p:nvSpPr>
            <p:spPr>
              <a:xfrm>
                <a:off x="8042274" y="2072052"/>
                <a:ext cx="2902367" cy="1246310"/>
              </a:xfrm>
              <a:custGeom>
                <a:avLst/>
                <a:gdLst/>
                <a:ahLst/>
                <a:cxnLst/>
                <a:rect l="l" t="t" r="r" b="b"/>
                <a:pathLst>
                  <a:path w="2902366" h="1246310">
                    <a:moveTo>
                      <a:pt x="102163" y="530567"/>
                    </a:moveTo>
                    <a:cubicBezTo>
                      <a:pt x="458984" y="609102"/>
                      <a:pt x="679222" y="438374"/>
                      <a:pt x="902875" y="291549"/>
                    </a:cubicBezTo>
                    <a:cubicBezTo>
                      <a:pt x="923362" y="277890"/>
                      <a:pt x="942143" y="264232"/>
                      <a:pt x="960922" y="248867"/>
                    </a:cubicBezTo>
                    <a:cubicBezTo>
                      <a:pt x="1336523" y="-34541"/>
                      <a:pt x="1937483" y="13263"/>
                      <a:pt x="2398448" y="388863"/>
                    </a:cubicBezTo>
                    <a:cubicBezTo>
                      <a:pt x="2686977" y="624467"/>
                      <a:pt x="2861119" y="940313"/>
                      <a:pt x="2900386" y="1249330"/>
                    </a:cubicBezTo>
                    <a:cubicBezTo>
                      <a:pt x="2876484" y="924948"/>
                      <a:pt x="2700635" y="585200"/>
                      <a:pt x="2393326" y="334231"/>
                    </a:cubicBezTo>
                    <a:cubicBezTo>
                      <a:pt x="1932362" y="-41370"/>
                      <a:pt x="1331401" y="-87466"/>
                      <a:pt x="955801" y="194234"/>
                    </a:cubicBezTo>
                    <a:cubicBezTo>
                      <a:pt x="937021" y="209599"/>
                      <a:pt x="916533" y="223258"/>
                      <a:pt x="897753" y="236916"/>
                    </a:cubicBezTo>
                    <a:cubicBezTo>
                      <a:pt x="674100" y="385449"/>
                      <a:pt x="453862" y="556176"/>
                      <a:pt x="97042" y="475934"/>
                    </a:cubicBezTo>
                    <a:cubicBezTo>
                      <a:pt x="37287" y="462276"/>
                      <a:pt x="-7102" y="527153"/>
                      <a:pt x="21921" y="576663"/>
                    </a:cubicBezTo>
                    <a:cubicBezTo>
                      <a:pt x="32165" y="545933"/>
                      <a:pt x="64603" y="522031"/>
                      <a:pt x="102163" y="530567"/>
                    </a:cubicBezTo>
                    <a:close/>
                  </a:path>
                </a:pathLst>
              </a:custGeom>
              <a:solidFill>
                <a:srgbClr val="FFD345">
                  <a:alpha val="100000"/>
                </a:srgbClr>
              </a:solidFill>
              <a:ln>
                <a:prstDash val="solid"/>
                <a:headEnd type="none"/>
                <a:tailEnd type="none"/>
              </a:ln>
            </p:spPr>
          </p:sp>
          <p:sp>
            <p:nvSpPr>
              <p:cNvPr id="309" name="AutoShape 309"/>
              <p:cNvSpPr/>
              <p:nvPr/>
            </p:nvSpPr>
            <p:spPr>
              <a:xfrm>
                <a:off x="8041638" y="2533475"/>
                <a:ext cx="2509694" cy="1980439"/>
              </a:xfrm>
              <a:custGeom>
                <a:avLst/>
                <a:gdLst/>
                <a:ahLst/>
                <a:cxnLst/>
                <a:rect l="l" t="t" r="r" b="b"/>
                <a:pathLst>
                  <a:path w="2509693" h="1980438">
                    <a:moveTo>
                      <a:pt x="2510056" y="1909587"/>
                    </a:moveTo>
                    <a:cubicBezTo>
                      <a:pt x="2487862" y="1914709"/>
                      <a:pt x="2465667" y="1911294"/>
                      <a:pt x="2445180" y="1894221"/>
                    </a:cubicBezTo>
                    <a:lnTo>
                      <a:pt x="1852756" y="1411063"/>
                    </a:lnTo>
                    <a:cubicBezTo>
                      <a:pt x="1378134" y="1023511"/>
                      <a:pt x="1212528" y="1040584"/>
                      <a:pt x="609860" y="548889"/>
                    </a:cubicBezTo>
                    <a:cubicBezTo>
                      <a:pt x="323038" y="314992"/>
                      <a:pt x="169383" y="154508"/>
                      <a:pt x="85726" y="52072"/>
                    </a:cubicBezTo>
                    <a:cubicBezTo>
                      <a:pt x="75483" y="40121"/>
                      <a:pt x="72068" y="26463"/>
                      <a:pt x="70361" y="12805"/>
                    </a:cubicBezTo>
                    <a:cubicBezTo>
                      <a:pt x="22557" y="19634"/>
                      <a:pt x="-6466" y="79388"/>
                      <a:pt x="27679" y="122070"/>
                    </a:cubicBezTo>
                    <a:cubicBezTo>
                      <a:pt x="111336" y="226214"/>
                      <a:pt x="264990" y="384990"/>
                      <a:pt x="551812" y="618887"/>
                    </a:cubicBezTo>
                    <a:cubicBezTo>
                      <a:pt x="1154480" y="1110582"/>
                      <a:pt x="1320086" y="1093509"/>
                      <a:pt x="1794708" y="1481061"/>
                    </a:cubicBezTo>
                    <a:lnTo>
                      <a:pt x="2387133" y="1964220"/>
                    </a:lnTo>
                    <a:cubicBezTo>
                      <a:pt x="2429815" y="2000072"/>
                      <a:pt x="2496398" y="1976170"/>
                      <a:pt x="2506642" y="1921538"/>
                    </a:cubicBezTo>
                    <a:cubicBezTo>
                      <a:pt x="2508349" y="1919830"/>
                      <a:pt x="2508349" y="1914709"/>
                      <a:pt x="2510056" y="1909587"/>
                    </a:cubicBezTo>
                    <a:close/>
                  </a:path>
                </a:pathLst>
              </a:custGeom>
              <a:solidFill>
                <a:srgbClr val="FFAB03">
                  <a:alpha val="100000"/>
                </a:srgbClr>
              </a:solidFill>
              <a:ln>
                <a:prstDash val="solid"/>
                <a:headEnd type="none"/>
                <a:tailEnd type="none"/>
              </a:ln>
            </p:spPr>
          </p:sp>
          <p:sp>
            <p:nvSpPr>
              <p:cNvPr id="310" name="AutoShape 310"/>
              <p:cNvSpPr/>
              <p:nvPr/>
            </p:nvSpPr>
            <p:spPr>
              <a:xfrm>
                <a:off x="9007610" y="2949325"/>
                <a:ext cx="409746" cy="409746"/>
              </a:xfrm>
              <a:custGeom>
                <a:avLst/>
                <a:gdLst/>
                <a:ahLst/>
                <a:cxnLst/>
                <a:rect l="l" t="t" r="r" b="b"/>
                <a:pathLst>
                  <a:path w="409745" h="409745">
                    <a:moveTo>
                      <a:pt x="231191" y="397666"/>
                    </a:moveTo>
                    <a:lnTo>
                      <a:pt x="28025" y="232061"/>
                    </a:lnTo>
                    <a:cubicBezTo>
                      <a:pt x="9245" y="216695"/>
                      <a:pt x="7538" y="187671"/>
                      <a:pt x="24611" y="168891"/>
                    </a:cubicBezTo>
                    <a:lnTo>
                      <a:pt x="169729" y="25480"/>
                    </a:lnTo>
                    <a:cubicBezTo>
                      <a:pt x="185095" y="10115"/>
                      <a:pt x="208996" y="8408"/>
                      <a:pt x="226069" y="22066"/>
                    </a:cubicBezTo>
                    <a:lnTo>
                      <a:pt x="395089" y="160355"/>
                    </a:lnTo>
                    <a:cubicBezTo>
                      <a:pt x="412162" y="174013"/>
                      <a:pt x="415577" y="197915"/>
                      <a:pt x="403626" y="216695"/>
                    </a:cubicBezTo>
                    <a:lnTo>
                      <a:pt x="292653" y="387422"/>
                    </a:lnTo>
                    <a:cubicBezTo>
                      <a:pt x="278995" y="407910"/>
                      <a:pt x="249971" y="413032"/>
                      <a:pt x="231191" y="397666"/>
                    </a:cubicBezTo>
                    <a:close/>
                  </a:path>
                </a:pathLst>
              </a:custGeom>
              <a:solidFill>
                <a:srgbClr val="FFC000">
                  <a:alpha val="100000"/>
                </a:srgbClr>
              </a:solidFill>
              <a:ln>
                <a:prstDash val="solid"/>
                <a:headEnd type="none"/>
                <a:tailEnd type="none"/>
              </a:ln>
            </p:spPr>
          </p:sp>
          <p:sp>
            <p:nvSpPr>
              <p:cNvPr id="311" name="AutoShape 311"/>
              <p:cNvSpPr/>
              <p:nvPr/>
            </p:nvSpPr>
            <p:spPr>
              <a:xfrm>
                <a:off x="9008716" y="3095168"/>
                <a:ext cx="409746" cy="273164"/>
              </a:xfrm>
              <a:custGeom>
                <a:avLst/>
                <a:gdLst/>
                <a:ahLst/>
                <a:cxnLst/>
                <a:rect l="l" t="t" r="r" b="b"/>
                <a:pathLst>
                  <a:path w="409745" h="273163">
                    <a:moveTo>
                      <a:pt x="402519" y="70852"/>
                    </a:moveTo>
                    <a:cubicBezTo>
                      <a:pt x="414470" y="52072"/>
                      <a:pt x="411056" y="28170"/>
                      <a:pt x="393983" y="14512"/>
                    </a:cubicBezTo>
                    <a:lnTo>
                      <a:pt x="390568" y="12805"/>
                    </a:lnTo>
                    <a:lnTo>
                      <a:pt x="284717" y="174996"/>
                    </a:lnTo>
                    <a:cubicBezTo>
                      <a:pt x="271059" y="195483"/>
                      <a:pt x="242035" y="200605"/>
                      <a:pt x="223255" y="185239"/>
                    </a:cubicBezTo>
                    <a:lnTo>
                      <a:pt x="25211" y="23048"/>
                    </a:lnTo>
                    <a:lnTo>
                      <a:pt x="25211" y="23048"/>
                    </a:lnTo>
                    <a:cubicBezTo>
                      <a:pt x="8139" y="40121"/>
                      <a:pt x="8139" y="70852"/>
                      <a:pt x="28626" y="86217"/>
                    </a:cubicBezTo>
                    <a:lnTo>
                      <a:pt x="231792" y="251823"/>
                    </a:lnTo>
                    <a:cubicBezTo>
                      <a:pt x="250572" y="267189"/>
                      <a:pt x="279595" y="263774"/>
                      <a:pt x="293254" y="241579"/>
                    </a:cubicBezTo>
                    <a:lnTo>
                      <a:pt x="402519" y="70852"/>
                    </a:lnTo>
                    <a:close/>
                  </a:path>
                </a:pathLst>
              </a:custGeom>
              <a:solidFill>
                <a:srgbClr val="FFAB03">
                  <a:alpha val="100000"/>
                </a:srgbClr>
              </a:solidFill>
              <a:ln>
                <a:prstDash val="solid"/>
                <a:headEnd type="none"/>
                <a:tailEnd type="none"/>
              </a:ln>
            </p:spPr>
          </p:sp>
          <p:sp>
            <p:nvSpPr>
              <p:cNvPr id="312" name="AutoShape 312"/>
              <p:cNvSpPr/>
              <p:nvPr/>
            </p:nvSpPr>
            <p:spPr>
              <a:xfrm>
                <a:off x="9007369" y="2947618"/>
                <a:ext cx="409746" cy="221946"/>
              </a:xfrm>
              <a:custGeom>
                <a:avLst/>
                <a:gdLst/>
                <a:ahLst/>
                <a:cxnLst/>
                <a:rect l="l" t="t" r="r" b="b"/>
                <a:pathLst>
                  <a:path w="409745" h="221945">
                    <a:moveTo>
                      <a:pt x="28266" y="203037"/>
                    </a:moveTo>
                    <a:lnTo>
                      <a:pt x="173384" y="59626"/>
                    </a:lnTo>
                    <a:cubicBezTo>
                      <a:pt x="188750" y="44260"/>
                      <a:pt x="212651" y="42553"/>
                      <a:pt x="229724" y="56211"/>
                    </a:cubicBezTo>
                    <a:lnTo>
                      <a:pt x="398745" y="194500"/>
                    </a:lnTo>
                    <a:cubicBezTo>
                      <a:pt x="402159" y="197915"/>
                      <a:pt x="405574" y="201330"/>
                      <a:pt x="408988" y="206451"/>
                    </a:cubicBezTo>
                    <a:cubicBezTo>
                      <a:pt x="414110" y="191086"/>
                      <a:pt x="408988" y="172306"/>
                      <a:pt x="395330" y="160355"/>
                    </a:cubicBezTo>
                    <a:lnTo>
                      <a:pt x="226310" y="22066"/>
                    </a:lnTo>
                    <a:cubicBezTo>
                      <a:pt x="209237" y="8408"/>
                      <a:pt x="185335" y="10115"/>
                      <a:pt x="169970" y="25480"/>
                    </a:cubicBezTo>
                    <a:lnTo>
                      <a:pt x="24851" y="168891"/>
                    </a:lnTo>
                    <a:cubicBezTo>
                      <a:pt x="11193" y="182550"/>
                      <a:pt x="9486" y="203037"/>
                      <a:pt x="18022" y="220110"/>
                    </a:cubicBezTo>
                    <a:cubicBezTo>
                      <a:pt x="21437" y="214988"/>
                      <a:pt x="23144" y="208159"/>
                      <a:pt x="28266" y="203037"/>
                    </a:cubicBezTo>
                    <a:close/>
                  </a:path>
                </a:pathLst>
              </a:custGeom>
              <a:solidFill>
                <a:srgbClr val="FFD345">
                  <a:alpha val="100000"/>
                </a:srgbClr>
              </a:solidFill>
              <a:ln>
                <a:prstDash val="solid"/>
                <a:headEnd type="none"/>
                <a:tailEnd type="none"/>
              </a:ln>
            </p:spPr>
          </p:sp>
          <p:sp>
            <p:nvSpPr>
              <p:cNvPr id="313" name="AutoShape 313"/>
              <p:cNvSpPr/>
              <p:nvPr/>
            </p:nvSpPr>
            <p:spPr>
              <a:xfrm>
                <a:off x="10151484" y="3881497"/>
                <a:ext cx="409746" cy="409746"/>
              </a:xfrm>
              <a:custGeom>
                <a:avLst/>
                <a:gdLst/>
                <a:ahLst/>
                <a:cxnLst/>
                <a:rect l="l" t="t" r="r" b="b"/>
                <a:pathLst>
                  <a:path w="409745" h="409745">
                    <a:moveTo>
                      <a:pt x="231191" y="397666"/>
                    </a:moveTo>
                    <a:lnTo>
                      <a:pt x="28025" y="232061"/>
                    </a:lnTo>
                    <a:cubicBezTo>
                      <a:pt x="9245" y="216695"/>
                      <a:pt x="7538" y="187671"/>
                      <a:pt x="24611" y="168891"/>
                    </a:cubicBezTo>
                    <a:lnTo>
                      <a:pt x="169729" y="25480"/>
                    </a:lnTo>
                    <a:cubicBezTo>
                      <a:pt x="185094" y="10115"/>
                      <a:pt x="208996" y="8408"/>
                      <a:pt x="226069" y="22066"/>
                    </a:cubicBezTo>
                    <a:lnTo>
                      <a:pt x="395089" y="160355"/>
                    </a:lnTo>
                    <a:cubicBezTo>
                      <a:pt x="412162" y="174013"/>
                      <a:pt x="415576" y="197915"/>
                      <a:pt x="403626" y="216695"/>
                    </a:cubicBezTo>
                    <a:lnTo>
                      <a:pt x="292653" y="387423"/>
                    </a:lnTo>
                    <a:cubicBezTo>
                      <a:pt x="280702" y="409617"/>
                      <a:pt x="251678" y="414739"/>
                      <a:pt x="231191" y="397666"/>
                    </a:cubicBezTo>
                    <a:close/>
                  </a:path>
                </a:pathLst>
              </a:custGeom>
              <a:solidFill>
                <a:srgbClr val="FFC000">
                  <a:alpha val="100000"/>
                </a:srgbClr>
              </a:solidFill>
              <a:ln>
                <a:prstDash val="solid"/>
                <a:headEnd type="none"/>
                <a:tailEnd type="none"/>
              </a:ln>
            </p:spPr>
          </p:sp>
          <p:sp>
            <p:nvSpPr>
              <p:cNvPr id="314" name="AutoShape 314"/>
              <p:cNvSpPr/>
              <p:nvPr/>
            </p:nvSpPr>
            <p:spPr>
              <a:xfrm>
                <a:off x="9795691" y="2209980"/>
                <a:ext cx="1024365" cy="1143874"/>
              </a:xfrm>
              <a:custGeom>
                <a:avLst/>
                <a:gdLst/>
                <a:ahLst/>
                <a:cxnLst/>
                <a:rect l="l" t="t" r="r" b="b"/>
                <a:pathLst>
                  <a:path w="1024364" h="1143873">
                    <a:moveTo>
                      <a:pt x="30412" y="47770"/>
                    </a:moveTo>
                    <a:lnTo>
                      <a:pt x="15047" y="114353"/>
                    </a:lnTo>
                    <a:cubicBezTo>
                      <a:pt x="4803" y="162157"/>
                      <a:pt x="30412" y="211668"/>
                      <a:pt x="76509" y="230448"/>
                    </a:cubicBezTo>
                    <a:cubicBezTo>
                      <a:pt x="359916" y="341421"/>
                      <a:pt x="802100" y="638487"/>
                      <a:pt x="984778" y="1130182"/>
                    </a:cubicBezTo>
                    <a:cubicBezTo>
                      <a:pt x="991608" y="1150669"/>
                      <a:pt x="1022339" y="1143840"/>
                      <a:pt x="1020631" y="1121645"/>
                    </a:cubicBezTo>
                    <a:cubicBezTo>
                      <a:pt x="986486" y="809214"/>
                      <a:pt x="764540" y="308983"/>
                      <a:pt x="90167" y="15331"/>
                    </a:cubicBezTo>
                    <a:cubicBezTo>
                      <a:pt x="64558" y="6795"/>
                      <a:pt x="35534" y="20453"/>
                      <a:pt x="30412" y="47770"/>
                    </a:cubicBezTo>
                    <a:close/>
                  </a:path>
                </a:pathLst>
              </a:custGeom>
              <a:solidFill>
                <a:srgbClr val="FFC000">
                  <a:alpha val="100000"/>
                </a:srgbClr>
              </a:solidFill>
              <a:ln>
                <a:prstDash val="solid"/>
                <a:headEnd type="none"/>
                <a:tailEnd type="none"/>
              </a:ln>
            </p:spPr>
          </p:sp>
          <p:sp>
            <p:nvSpPr>
              <p:cNvPr id="315" name="AutoShape 315"/>
              <p:cNvSpPr/>
              <p:nvPr/>
            </p:nvSpPr>
            <p:spPr>
              <a:xfrm>
                <a:off x="9793983" y="2211006"/>
                <a:ext cx="1024365" cy="1143874"/>
              </a:xfrm>
              <a:custGeom>
                <a:avLst/>
                <a:gdLst/>
                <a:ahLst/>
                <a:cxnLst/>
                <a:rect l="l" t="t" r="r" b="b"/>
                <a:pathLst>
                  <a:path w="1024364" h="1143873">
                    <a:moveTo>
                      <a:pt x="1020631" y="1117205"/>
                    </a:moveTo>
                    <a:cubicBezTo>
                      <a:pt x="848197" y="620388"/>
                      <a:pt x="412842" y="316493"/>
                      <a:pt x="131142" y="198692"/>
                    </a:cubicBezTo>
                    <a:cubicBezTo>
                      <a:pt x="85045" y="179912"/>
                      <a:pt x="61143" y="128693"/>
                      <a:pt x="73094" y="80890"/>
                    </a:cubicBezTo>
                    <a:lnTo>
                      <a:pt x="88460" y="16013"/>
                    </a:lnTo>
                    <a:cubicBezTo>
                      <a:pt x="64558" y="5770"/>
                      <a:pt x="35534" y="21135"/>
                      <a:pt x="30412" y="46744"/>
                    </a:cubicBezTo>
                    <a:lnTo>
                      <a:pt x="15047" y="113328"/>
                    </a:lnTo>
                    <a:cubicBezTo>
                      <a:pt x="4803" y="161132"/>
                      <a:pt x="30412" y="210643"/>
                      <a:pt x="76509" y="229423"/>
                    </a:cubicBezTo>
                    <a:cubicBezTo>
                      <a:pt x="359916" y="340395"/>
                      <a:pt x="802100" y="637461"/>
                      <a:pt x="984779" y="1129156"/>
                    </a:cubicBezTo>
                    <a:cubicBezTo>
                      <a:pt x="991608" y="1149644"/>
                      <a:pt x="1022339" y="1142814"/>
                      <a:pt x="1020631" y="1120620"/>
                    </a:cubicBezTo>
                    <a:cubicBezTo>
                      <a:pt x="1022339" y="1120620"/>
                      <a:pt x="1020631" y="1118913"/>
                      <a:pt x="1020631" y="1117205"/>
                    </a:cubicBezTo>
                    <a:close/>
                  </a:path>
                </a:pathLst>
              </a:custGeom>
              <a:solidFill>
                <a:srgbClr val="FFAB03">
                  <a:alpha val="100000"/>
                </a:srgbClr>
              </a:solidFill>
              <a:ln>
                <a:prstDash val="solid"/>
                <a:headEnd type="none"/>
                <a:tailEnd type="none"/>
              </a:ln>
            </p:spPr>
          </p:sp>
          <p:sp>
            <p:nvSpPr>
              <p:cNvPr id="316" name="AutoShape 316"/>
              <p:cNvSpPr/>
              <p:nvPr/>
            </p:nvSpPr>
            <p:spPr>
              <a:xfrm>
                <a:off x="8199924" y="2547133"/>
                <a:ext cx="1041437" cy="921928"/>
              </a:xfrm>
              <a:custGeom>
                <a:avLst/>
                <a:gdLst/>
                <a:ahLst/>
                <a:cxnLst/>
                <a:rect l="l" t="t" r="r" b="b"/>
                <a:pathLst>
                  <a:path w="1041437" h="921928">
                    <a:moveTo>
                      <a:pt x="1040584" y="914246"/>
                    </a:moveTo>
                    <a:cubicBezTo>
                      <a:pt x="956927" y="840833"/>
                      <a:pt x="839126" y="769127"/>
                      <a:pt x="758884" y="692300"/>
                    </a:cubicBezTo>
                    <a:cubicBezTo>
                      <a:pt x="676935" y="615473"/>
                      <a:pt x="596693" y="536938"/>
                      <a:pt x="519865" y="456696"/>
                    </a:cubicBezTo>
                    <a:cubicBezTo>
                      <a:pt x="443038" y="376454"/>
                      <a:pt x="367918" y="294505"/>
                      <a:pt x="296212" y="209141"/>
                    </a:cubicBezTo>
                    <a:cubicBezTo>
                      <a:pt x="244994" y="147679"/>
                      <a:pt x="195483" y="84510"/>
                      <a:pt x="149387" y="19634"/>
                    </a:cubicBezTo>
                    <a:cubicBezTo>
                      <a:pt x="106705" y="21341"/>
                      <a:pt x="60608" y="19634"/>
                      <a:pt x="12805" y="12805"/>
                    </a:cubicBezTo>
                    <a:cubicBezTo>
                      <a:pt x="12805" y="17926"/>
                      <a:pt x="12805" y="24755"/>
                      <a:pt x="17926" y="29877"/>
                    </a:cubicBezTo>
                    <a:cubicBezTo>
                      <a:pt x="82803" y="115241"/>
                      <a:pt x="154508" y="195483"/>
                      <a:pt x="226214" y="270603"/>
                    </a:cubicBezTo>
                    <a:cubicBezTo>
                      <a:pt x="304749" y="352552"/>
                      <a:pt x="386698" y="431087"/>
                      <a:pt x="470354" y="506207"/>
                    </a:cubicBezTo>
                    <a:cubicBezTo>
                      <a:pt x="554011" y="583034"/>
                      <a:pt x="639375" y="654740"/>
                      <a:pt x="726445" y="726445"/>
                    </a:cubicBezTo>
                    <a:cubicBezTo>
                      <a:pt x="811809" y="799858"/>
                      <a:pt x="1040584" y="914246"/>
                      <a:pt x="1040584" y="914246"/>
                    </a:cubicBezTo>
                    <a:close/>
                  </a:path>
                </a:pathLst>
              </a:custGeom>
              <a:solidFill>
                <a:srgbClr val="FFAB03">
                  <a:alpha val="100000"/>
                </a:srgbClr>
              </a:solidFill>
              <a:ln>
                <a:prstDash val="solid"/>
                <a:headEnd type="none"/>
                <a:tailEnd type="none"/>
              </a:ln>
            </p:spPr>
          </p:sp>
          <p:sp>
            <p:nvSpPr>
              <p:cNvPr id="317" name="AutoShape 317"/>
              <p:cNvSpPr/>
              <p:nvPr/>
            </p:nvSpPr>
            <p:spPr>
              <a:xfrm>
                <a:off x="10154297" y="4029047"/>
                <a:ext cx="409746" cy="273164"/>
              </a:xfrm>
              <a:custGeom>
                <a:avLst/>
                <a:gdLst/>
                <a:ahLst/>
                <a:cxnLst/>
                <a:rect l="l" t="t" r="r" b="b"/>
                <a:pathLst>
                  <a:path w="409745" h="273163">
                    <a:moveTo>
                      <a:pt x="402519" y="70852"/>
                    </a:moveTo>
                    <a:cubicBezTo>
                      <a:pt x="414470" y="52072"/>
                      <a:pt x="411056" y="28170"/>
                      <a:pt x="393983" y="14512"/>
                    </a:cubicBezTo>
                    <a:lnTo>
                      <a:pt x="390568" y="12805"/>
                    </a:lnTo>
                    <a:lnTo>
                      <a:pt x="284717" y="174996"/>
                    </a:lnTo>
                    <a:cubicBezTo>
                      <a:pt x="271059" y="195483"/>
                      <a:pt x="242035" y="200605"/>
                      <a:pt x="223255" y="185239"/>
                    </a:cubicBezTo>
                    <a:lnTo>
                      <a:pt x="25211" y="23048"/>
                    </a:lnTo>
                    <a:lnTo>
                      <a:pt x="25211" y="23048"/>
                    </a:lnTo>
                    <a:cubicBezTo>
                      <a:pt x="8139" y="40121"/>
                      <a:pt x="8139" y="70852"/>
                      <a:pt x="28626" y="86217"/>
                    </a:cubicBezTo>
                    <a:lnTo>
                      <a:pt x="231792" y="251823"/>
                    </a:lnTo>
                    <a:cubicBezTo>
                      <a:pt x="250571" y="267188"/>
                      <a:pt x="279595" y="263774"/>
                      <a:pt x="293253" y="241579"/>
                    </a:cubicBezTo>
                    <a:lnTo>
                      <a:pt x="402519" y="70852"/>
                    </a:lnTo>
                    <a:close/>
                  </a:path>
                </a:pathLst>
              </a:custGeom>
              <a:solidFill>
                <a:srgbClr val="FFAB03">
                  <a:alpha val="100000"/>
                </a:srgbClr>
              </a:solidFill>
              <a:ln>
                <a:prstDash val="solid"/>
                <a:headEnd type="none"/>
                <a:tailEnd type="none"/>
              </a:ln>
            </p:spPr>
          </p:sp>
          <p:sp>
            <p:nvSpPr>
              <p:cNvPr id="318" name="AutoShape 318"/>
              <p:cNvSpPr/>
              <p:nvPr/>
            </p:nvSpPr>
            <p:spPr>
              <a:xfrm>
                <a:off x="10152950" y="3881497"/>
                <a:ext cx="409746" cy="221946"/>
              </a:xfrm>
              <a:custGeom>
                <a:avLst/>
                <a:gdLst/>
                <a:ahLst/>
                <a:cxnLst/>
                <a:rect l="l" t="t" r="r" b="b"/>
                <a:pathLst>
                  <a:path w="409745" h="221945">
                    <a:moveTo>
                      <a:pt x="28266" y="203037"/>
                    </a:moveTo>
                    <a:lnTo>
                      <a:pt x="173384" y="59626"/>
                    </a:lnTo>
                    <a:cubicBezTo>
                      <a:pt x="188750" y="44260"/>
                      <a:pt x="212651" y="42553"/>
                      <a:pt x="229724" y="56211"/>
                    </a:cubicBezTo>
                    <a:lnTo>
                      <a:pt x="398744" y="194501"/>
                    </a:lnTo>
                    <a:cubicBezTo>
                      <a:pt x="402159" y="197915"/>
                      <a:pt x="405573" y="201330"/>
                      <a:pt x="408988" y="206451"/>
                    </a:cubicBezTo>
                    <a:cubicBezTo>
                      <a:pt x="414110" y="191086"/>
                      <a:pt x="408988" y="172306"/>
                      <a:pt x="395330" y="160355"/>
                    </a:cubicBezTo>
                    <a:lnTo>
                      <a:pt x="226309" y="22066"/>
                    </a:lnTo>
                    <a:cubicBezTo>
                      <a:pt x="209237" y="8408"/>
                      <a:pt x="185335" y="10115"/>
                      <a:pt x="169970" y="25480"/>
                    </a:cubicBezTo>
                    <a:lnTo>
                      <a:pt x="24851" y="168891"/>
                    </a:lnTo>
                    <a:cubicBezTo>
                      <a:pt x="11193" y="182550"/>
                      <a:pt x="9486" y="203037"/>
                      <a:pt x="18022" y="220110"/>
                    </a:cubicBezTo>
                    <a:cubicBezTo>
                      <a:pt x="19730" y="214988"/>
                      <a:pt x="23144" y="208159"/>
                      <a:pt x="28266" y="203037"/>
                    </a:cubicBezTo>
                    <a:close/>
                  </a:path>
                </a:pathLst>
              </a:custGeom>
              <a:solidFill>
                <a:srgbClr val="FFD345">
                  <a:alpha val="100000"/>
                </a:srgbClr>
              </a:solidFill>
              <a:ln>
                <a:prstDash val="solid"/>
                <a:headEnd type="none"/>
                <a:tailEnd type="none"/>
              </a:ln>
            </p:spPr>
          </p:sp>
          <p:sp>
            <p:nvSpPr>
              <p:cNvPr id="319" name="AutoShape 319"/>
              <p:cNvSpPr/>
              <p:nvPr/>
            </p:nvSpPr>
            <p:spPr>
              <a:xfrm>
                <a:off x="8232646" y="2497917"/>
                <a:ext cx="1007292" cy="973147"/>
              </a:xfrm>
              <a:custGeom>
                <a:avLst/>
                <a:gdLst/>
                <a:ahLst/>
                <a:cxnLst/>
                <a:rect l="l" t="t" r="r" b="b"/>
                <a:pathLst>
                  <a:path w="1007291" h="973146">
                    <a:moveTo>
                      <a:pt x="50081" y="22754"/>
                    </a:moveTo>
                    <a:cubicBezTo>
                      <a:pt x="75690" y="5681"/>
                      <a:pt x="109835" y="10803"/>
                      <a:pt x="128616" y="36412"/>
                    </a:cubicBezTo>
                    <a:cubicBezTo>
                      <a:pt x="179834" y="111532"/>
                      <a:pt x="236174" y="183237"/>
                      <a:pt x="295928" y="253236"/>
                    </a:cubicBezTo>
                    <a:cubicBezTo>
                      <a:pt x="367634" y="338599"/>
                      <a:pt x="442754" y="420549"/>
                      <a:pt x="519581" y="500790"/>
                    </a:cubicBezTo>
                    <a:cubicBezTo>
                      <a:pt x="596409" y="581032"/>
                      <a:pt x="676651" y="659567"/>
                      <a:pt x="758600" y="736394"/>
                    </a:cubicBezTo>
                    <a:cubicBezTo>
                      <a:pt x="840549" y="813222"/>
                      <a:pt x="924205" y="888342"/>
                      <a:pt x="1007862" y="961755"/>
                    </a:cubicBezTo>
                    <a:cubicBezTo>
                      <a:pt x="1007862" y="961755"/>
                      <a:pt x="813233" y="843953"/>
                      <a:pt x="726162" y="772247"/>
                    </a:cubicBezTo>
                    <a:cubicBezTo>
                      <a:pt x="639091" y="700542"/>
                      <a:pt x="553727" y="627129"/>
                      <a:pt x="470071" y="552009"/>
                    </a:cubicBezTo>
                    <a:cubicBezTo>
                      <a:pt x="386414" y="476889"/>
                      <a:pt x="304465" y="398354"/>
                      <a:pt x="225930" y="316405"/>
                    </a:cubicBezTo>
                    <a:cubicBezTo>
                      <a:pt x="152517" y="239578"/>
                      <a:pt x="82519" y="161043"/>
                      <a:pt x="17643" y="75679"/>
                    </a:cubicBezTo>
                    <a:cubicBezTo>
                      <a:pt x="9106" y="65435"/>
                      <a:pt x="12521" y="50070"/>
                      <a:pt x="22764" y="43241"/>
                    </a:cubicBezTo>
                    <a:lnTo>
                      <a:pt x="50081" y="22754"/>
                    </a:lnTo>
                    <a:close/>
                  </a:path>
                </a:pathLst>
              </a:custGeom>
              <a:solidFill>
                <a:srgbClr val="FFC000">
                  <a:alpha val="100000"/>
                </a:srgbClr>
              </a:solidFill>
              <a:ln>
                <a:prstDash val="solid"/>
                <a:headEnd type="none"/>
                <a:tailEnd type="none"/>
              </a:ln>
            </p:spPr>
          </p:sp>
          <p:sp>
            <p:nvSpPr>
              <p:cNvPr id="320" name="AutoShape 320"/>
              <p:cNvSpPr/>
              <p:nvPr/>
            </p:nvSpPr>
            <p:spPr>
              <a:xfrm>
                <a:off x="8230655" y="2497917"/>
                <a:ext cx="1007292" cy="973147"/>
              </a:xfrm>
              <a:custGeom>
                <a:avLst/>
                <a:gdLst/>
                <a:ahLst/>
                <a:cxnLst/>
                <a:rect l="l" t="t" r="r" b="b"/>
                <a:pathLst>
                  <a:path w="1007291" h="973146">
                    <a:moveTo>
                      <a:pt x="36707" y="41534"/>
                    </a:moveTo>
                    <a:cubicBezTo>
                      <a:pt x="62316" y="24461"/>
                      <a:pt x="96461" y="29583"/>
                      <a:pt x="115241" y="55192"/>
                    </a:cubicBezTo>
                    <a:cubicBezTo>
                      <a:pt x="166459" y="130312"/>
                      <a:pt x="222799" y="202017"/>
                      <a:pt x="282554" y="272016"/>
                    </a:cubicBezTo>
                    <a:cubicBezTo>
                      <a:pt x="354259" y="357380"/>
                      <a:pt x="429380" y="439329"/>
                      <a:pt x="506207" y="519571"/>
                    </a:cubicBezTo>
                    <a:cubicBezTo>
                      <a:pt x="583034" y="599812"/>
                      <a:pt x="663276" y="678347"/>
                      <a:pt x="745226" y="755174"/>
                    </a:cubicBezTo>
                    <a:cubicBezTo>
                      <a:pt x="793029" y="799564"/>
                      <a:pt x="840833" y="843953"/>
                      <a:pt x="888636" y="886635"/>
                    </a:cubicBezTo>
                    <a:cubicBezTo>
                      <a:pt x="953513" y="929317"/>
                      <a:pt x="1008146" y="961755"/>
                      <a:pt x="1008146" y="961755"/>
                    </a:cubicBezTo>
                    <a:cubicBezTo>
                      <a:pt x="924489" y="888342"/>
                      <a:pt x="840833" y="813222"/>
                      <a:pt x="758883" y="736394"/>
                    </a:cubicBezTo>
                    <a:cubicBezTo>
                      <a:pt x="676935" y="659567"/>
                      <a:pt x="596692" y="581032"/>
                      <a:pt x="519865" y="500790"/>
                    </a:cubicBezTo>
                    <a:cubicBezTo>
                      <a:pt x="443038" y="420549"/>
                      <a:pt x="367918" y="338599"/>
                      <a:pt x="296212" y="253236"/>
                    </a:cubicBezTo>
                    <a:cubicBezTo>
                      <a:pt x="236458" y="183237"/>
                      <a:pt x="180118" y="109825"/>
                      <a:pt x="128899" y="36412"/>
                    </a:cubicBezTo>
                    <a:cubicBezTo>
                      <a:pt x="111827" y="10803"/>
                      <a:pt x="75974" y="5681"/>
                      <a:pt x="50365" y="22754"/>
                    </a:cubicBezTo>
                    <a:lnTo>
                      <a:pt x="21341" y="43241"/>
                    </a:lnTo>
                    <a:cubicBezTo>
                      <a:pt x="16219" y="46655"/>
                      <a:pt x="12805" y="51777"/>
                      <a:pt x="12805" y="56899"/>
                    </a:cubicBezTo>
                    <a:lnTo>
                      <a:pt x="36707" y="41534"/>
                    </a:lnTo>
                    <a:close/>
                  </a:path>
                </a:pathLst>
              </a:custGeom>
              <a:solidFill>
                <a:srgbClr val="FFD345">
                  <a:alpha val="100000"/>
                </a:srgbClr>
              </a:solidFill>
              <a:ln>
                <a:prstDash val="solid"/>
                <a:headEnd type="none"/>
                <a:tailEnd type="none"/>
              </a:ln>
            </p:spPr>
          </p:sp>
          <p:sp>
            <p:nvSpPr>
              <p:cNvPr id="321" name="AutoShape 321"/>
              <p:cNvSpPr/>
              <p:nvPr/>
            </p:nvSpPr>
            <p:spPr>
              <a:xfrm>
                <a:off x="9816713" y="2210480"/>
                <a:ext cx="1007292" cy="1143874"/>
              </a:xfrm>
              <a:custGeom>
                <a:avLst/>
                <a:gdLst/>
                <a:ahLst/>
                <a:cxnLst/>
                <a:rect l="l" t="t" r="r" b="b"/>
                <a:pathLst>
                  <a:path w="1007291" h="1143873">
                    <a:moveTo>
                      <a:pt x="53779" y="35319"/>
                    </a:moveTo>
                    <a:cubicBezTo>
                      <a:pt x="728153" y="328971"/>
                      <a:pt x="950098" y="829202"/>
                      <a:pt x="984244" y="1141633"/>
                    </a:cubicBezTo>
                    <a:cubicBezTo>
                      <a:pt x="984244" y="1141633"/>
                      <a:pt x="984244" y="1143341"/>
                      <a:pt x="984244" y="1143341"/>
                    </a:cubicBezTo>
                    <a:cubicBezTo>
                      <a:pt x="992780" y="1141633"/>
                      <a:pt x="1001316" y="1134804"/>
                      <a:pt x="999609" y="1122853"/>
                    </a:cubicBezTo>
                    <a:cubicBezTo>
                      <a:pt x="965464" y="810422"/>
                      <a:pt x="743518" y="310190"/>
                      <a:pt x="69144" y="16539"/>
                    </a:cubicBezTo>
                    <a:cubicBezTo>
                      <a:pt x="46950" y="6296"/>
                      <a:pt x="21341" y="18246"/>
                      <a:pt x="12805" y="38734"/>
                    </a:cubicBezTo>
                    <a:cubicBezTo>
                      <a:pt x="23048" y="31905"/>
                      <a:pt x="38414" y="28490"/>
                      <a:pt x="53779" y="35319"/>
                    </a:cubicBezTo>
                    <a:close/>
                  </a:path>
                </a:pathLst>
              </a:custGeom>
              <a:solidFill>
                <a:srgbClr val="FFD345">
                  <a:alpha val="100000"/>
                </a:srgbClr>
              </a:solidFill>
              <a:ln>
                <a:prstDash val="solid"/>
                <a:headEnd type="none"/>
                <a:tailEnd type="none"/>
              </a:ln>
            </p:spPr>
          </p:sp>
          <p:sp>
            <p:nvSpPr>
              <p:cNvPr id="322" name="AutoShape 322"/>
              <p:cNvSpPr/>
              <p:nvPr/>
            </p:nvSpPr>
            <p:spPr>
              <a:xfrm>
                <a:off x="9156366" y="2157781"/>
                <a:ext cx="529255" cy="375600"/>
              </a:xfrm>
              <a:custGeom>
                <a:avLst/>
                <a:gdLst/>
                <a:ahLst/>
                <a:cxnLst/>
                <a:rect l="l" t="t" r="r" b="b"/>
                <a:pathLst>
                  <a:path w="529255" h="375600">
                    <a:moveTo>
                      <a:pt x="491004" y="127657"/>
                    </a:moveTo>
                    <a:cubicBezTo>
                      <a:pt x="508085" y="189460"/>
                      <a:pt x="422467" y="267051"/>
                      <a:pt x="299770" y="300961"/>
                    </a:cubicBezTo>
                    <a:cubicBezTo>
                      <a:pt x="177074" y="334872"/>
                      <a:pt x="63762" y="312261"/>
                      <a:pt x="46681" y="250458"/>
                    </a:cubicBezTo>
                    <a:cubicBezTo>
                      <a:pt x="29600" y="188655"/>
                      <a:pt x="115219" y="111064"/>
                      <a:pt x="237915" y="77154"/>
                    </a:cubicBezTo>
                    <a:cubicBezTo>
                      <a:pt x="360611" y="43243"/>
                      <a:pt x="473923" y="65854"/>
                      <a:pt x="491004" y="127657"/>
                    </a:cubicBezTo>
                    <a:close/>
                  </a:path>
                </a:pathLst>
              </a:custGeom>
              <a:solidFill>
                <a:srgbClr val="FFD345">
                  <a:alpha val="100000"/>
                </a:srgbClr>
              </a:solidFill>
              <a:ln>
                <a:prstDash val="solid"/>
                <a:headEnd type="none"/>
                <a:tailEnd type="none"/>
              </a:ln>
            </p:spPr>
          </p:sp>
          <p:sp>
            <p:nvSpPr>
              <p:cNvPr id="323" name="AutoShape 323"/>
              <p:cNvSpPr/>
              <p:nvPr/>
            </p:nvSpPr>
            <p:spPr>
              <a:xfrm>
                <a:off x="8012467" y="3966130"/>
                <a:ext cx="631692" cy="1160947"/>
              </a:xfrm>
              <a:custGeom>
                <a:avLst/>
                <a:gdLst/>
                <a:ahLst/>
                <a:cxnLst/>
                <a:rect l="l" t="t" r="r" b="b"/>
                <a:pathLst>
                  <a:path w="631691" h="1160946">
                    <a:moveTo>
                      <a:pt x="621959" y="101331"/>
                    </a:moveTo>
                    <a:cubicBezTo>
                      <a:pt x="574155" y="191817"/>
                      <a:pt x="514400" y="266937"/>
                      <a:pt x="459768" y="340349"/>
                    </a:cubicBezTo>
                    <a:cubicBezTo>
                      <a:pt x="432451" y="377909"/>
                      <a:pt x="405135" y="413762"/>
                      <a:pt x="382940" y="449615"/>
                    </a:cubicBezTo>
                    <a:cubicBezTo>
                      <a:pt x="377818" y="458151"/>
                      <a:pt x="372696" y="468395"/>
                      <a:pt x="367575" y="476931"/>
                    </a:cubicBezTo>
                    <a:cubicBezTo>
                      <a:pt x="362453" y="485468"/>
                      <a:pt x="359038" y="494004"/>
                      <a:pt x="353916" y="504248"/>
                    </a:cubicBezTo>
                    <a:cubicBezTo>
                      <a:pt x="345380" y="523028"/>
                      <a:pt x="336844" y="543515"/>
                      <a:pt x="328307" y="565710"/>
                    </a:cubicBezTo>
                    <a:cubicBezTo>
                      <a:pt x="294162" y="649366"/>
                      <a:pt x="265138" y="734730"/>
                      <a:pt x="241236" y="821801"/>
                    </a:cubicBezTo>
                    <a:cubicBezTo>
                      <a:pt x="215627" y="908872"/>
                      <a:pt x="196847" y="995943"/>
                      <a:pt x="183189" y="1083014"/>
                    </a:cubicBezTo>
                    <a:lnTo>
                      <a:pt x="183189" y="1083014"/>
                    </a:lnTo>
                    <a:cubicBezTo>
                      <a:pt x="176360" y="1130818"/>
                      <a:pt x="131971" y="1163256"/>
                      <a:pt x="85874" y="1154719"/>
                    </a:cubicBezTo>
                    <a:cubicBezTo>
                      <a:pt x="38071" y="1147890"/>
                      <a:pt x="5632" y="1103501"/>
                      <a:pt x="14169" y="1057405"/>
                    </a:cubicBezTo>
                    <a:cubicBezTo>
                      <a:pt x="14169" y="1055697"/>
                      <a:pt x="14169" y="1053990"/>
                      <a:pt x="14169" y="1053990"/>
                    </a:cubicBezTo>
                    <a:cubicBezTo>
                      <a:pt x="32949" y="958383"/>
                      <a:pt x="58558" y="864483"/>
                      <a:pt x="89289" y="773997"/>
                    </a:cubicBezTo>
                    <a:cubicBezTo>
                      <a:pt x="120020" y="683512"/>
                      <a:pt x="154165" y="594733"/>
                      <a:pt x="195140" y="507662"/>
                    </a:cubicBezTo>
                    <a:cubicBezTo>
                      <a:pt x="205384" y="485468"/>
                      <a:pt x="215627" y="463273"/>
                      <a:pt x="227578" y="441079"/>
                    </a:cubicBezTo>
                    <a:cubicBezTo>
                      <a:pt x="232700" y="430835"/>
                      <a:pt x="239529" y="417177"/>
                      <a:pt x="246358" y="406933"/>
                    </a:cubicBezTo>
                    <a:cubicBezTo>
                      <a:pt x="253187" y="396690"/>
                      <a:pt x="260016" y="384738"/>
                      <a:pt x="266846" y="374495"/>
                    </a:cubicBezTo>
                    <a:cubicBezTo>
                      <a:pt x="295869" y="331813"/>
                      <a:pt x="324893" y="295960"/>
                      <a:pt x="355624" y="258400"/>
                    </a:cubicBezTo>
                    <a:cubicBezTo>
                      <a:pt x="415378" y="186695"/>
                      <a:pt x="473426" y="116696"/>
                      <a:pt x="516107" y="43284"/>
                    </a:cubicBezTo>
                    <a:lnTo>
                      <a:pt x="516107" y="43284"/>
                    </a:lnTo>
                    <a:cubicBezTo>
                      <a:pt x="533180" y="14260"/>
                      <a:pt x="570740" y="4016"/>
                      <a:pt x="601471" y="21089"/>
                    </a:cubicBezTo>
                    <a:cubicBezTo>
                      <a:pt x="627080" y="34747"/>
                      <a:pt x="637324" y="72307"/>
                      <a:pt x="621959" y="101331"/>
                    </a:cubicBezTo>
                    <a:close/>
                  </a:path>
                </a:pathLst>
              </a:custGeom>
              <a:solidFill>
                <a:srgbClr val="FFC000">
                  <a:alpha val="100000"/>
                </a:srgbClr>
              </a:solidFill>
              <a:ln>
                <a:prstDash val="solid"/>
                <a:headEnd type="none"/>
                <a:tailEnd type="none"/>
              </a:ln>
            </p:spPr>
          </p:sp>
          <p:sp>
            <p:nvSpPr>
              <p:cNvPr id="324" name="AutoShape 324"/>
              <p:cNvSpPr/>
              <p:nvPr/>
            </p:nvSpPr>
            <p:spPr>
              <a:xfrm>
                <a:off x="8011215" y="3963314"/>
                <a:ext cx="597546" cy="1160947"/>
              </a:xfrm>
              <a:custGeom>
                <a:avLst/>
                <a:gdLst/>
                <a:ahLst/>
                <a:cxnLst/>
                <a:rect l="l" t="t" r="r" b="b"/>
                <a:pathLst>
                  <a:path w="597546" h="1160946">
                    <a:moveTo>
                      <a:pt x="46151" y="1063635"/>
                    </a:moveTo>
                    <a:cubicBezTo>
                      <a:pt x="46151" y="1061928"/>
                      <a:pt x="46151" y="1060221"/>
                      <a:pt x="46151" y="1060221"/>
                    </a:cubicBezTo>
                    <a:cubicBezTo>
                      <a:pt x="64931" y="964613"/>
                      <a:pt x="90540" y="870713"/>
                      <a:pt x="121271" y="780228"/>
                    </a:cubicBezTo>
                    <a:cubicBezTo>
                      <a:pt x="152002" y="689742"/>
                      <a:pt x="186148" y="600964"/>
                      <a:pt x="227122" y="513893"/>
                    </a:cubicBezTo>
                    <a:cubicBezTo>
                      <a:pt x="237366" y="491698"/>
                      <a:pt x="247610" y="469504"/>
                      <a:pt x="259561" y="447309"/>
                    </a:cubicBezTo>
                    <a:cubicBezTo>
                      <a:pt x="264682" y="437066"/>
                      <a:pt x="271511" y="423407"/>
                      <a:pt x="278340" y="413164"/>
                    </a:cubicBezTo>
                    <a:cubicBezTo>
                      <a:pt x="285170" y="402920"/>
                      <a:pt x="291999" y="390969"/>
                      <a:pt x="298828" y="380726"/>
                    </a:cubicBezTo>
                    <a:cubicBezTo>
                      <a:pt x="327852" y="338044"/>
                      <a:pt x="356875" y="302191"/>
                      <a:pt x="387606" y="264631"/>
                    </a:cubicBezTo>
                    <a:cubicBezTo>
                      <a:pt x="447361" y="192925"/>
                      <a:pt x="505408" y="122927"/>
                      <a:pt x="548090" y="49514"/>
                    </a:cubicBezTo>
                    <a:lnTo>
                      <a:pt x="548090" y="49514"/>
                    </a:lnTo>
                    <a:cubicBezTo>
                      <a:pt x="558334" y="32442"/>
                      <a:pt x="575406" y="20491"/>
                      <a:pt x="595894" y="18783"/>
                    </a:cubicBezTo>
                    <a:cubicBezTo>
                      <a:pt x="566870" y="5125"/>
                      <a:pt x="532725" y="15369"/>
                      <a:pt x="515652" y="44393"/>
                    </a:cubicBezTo>
                    <a:lnTo>
                      <a:pt x="515652" y="44393"/>
                    </a:lnTo>
                    <a:cubicBezTo>
                      <a:pt x="472970" y="117805"/>
                      <a:pt x="414922" y="186096"/>
                      <a:pt x="355168" y="259509"/>
                    </a:cubicBezTo>
                    <a:cubicBezTo>
                      <a:pt x="326144" y="295362"/>
                      <a:pt x="295413" y="332922"/>
                      <a:pt x="266390" y="375604"/>
                    </a:cubicBezTo>
                    <a:cubicBezTo>
                      <a:pt x="259561" y="385847"/>
                      <a:pt x="252731" y="397798"/>
                      <a:pt x="245902" y="408042"/>
                    </a:cubicBezTo>
                    <a:cubicBezTo>
                      <a:pt x="239073" y="419993"/>
                      <a:pt x="232244" y="431944"/>
                      <a:pt x="227122" y="442188"/>
                    </a:cubicBezTo>
                    <a:cubicBezTo>
                      <a:pt x="215171" y="464382"/>
                      <a:pt x="204928" y="486577"/>
                      <a:pt x="194684" y="508771"/>
                    </a:cubicBezTo>
                    <a:cubicBezTo>
                      <a:pt x="153710" y="595842"/>
                      <a:pt x="119564" y="684621"/>
                      <a:pt x="88833" y="775106"/>
                    </a:cubicBezTo>
                    <a:cubicBezTo>
                      <a:pt x="58102" y="865591"/>
                      <a:pt x="32493" y="957784"/>
                      <a:pt x="13713" y="1055099"/>
                    </a:cubicBezTo>
                    <a:cubicBezTo>
                      <a:pt x="13713" y="1056806"/>
                      <a:pt x="13713" y="1058514"/>
                      <a:pt x="13713" y="1058514"/>
                    </a:cubicBezTo>
                    <a:cubicBezTo>
                      <a:pt x="6884" y="1106317"/>
                      <a:pt x="39322" y="1148999"/>
                      <a:pt x="85419" y="1155828"/>
                    </a:cubicBezTo>
                    <a:cubicBezTo>
                      <a:pt x="90540" y="1155828"/>
                      <a:pt x="95662" y="1155828"/>
                      <a:pt x="100784" y="1155828"/>
                    </a:cubicBezTo>
                    <a:cubicBezTo>
                      <a:pt x="63224" y="1142170"/>
                      <a:pt x="39322" y="1104610"/>
                      <a:pt x="46151" y="1063635"/>
                    </a:cubicBezTo>
                    <a:close/>
                  </a:path>
                </a:pathLst>
              </a:custGeom>
              <a:solidFill>
                <a:srgbClr val="FFD345">
                  <a:alpha val="100000"/>
                </a:srgbClr>
              </a:solidFill>
              <a:ln>
                <a:prstDash val="solid"/>
                <a:headEnd type="none"/>
                <a:tailEnd type="none"/>
              </a:ln>
            </p:spPr>
          </p:sp>
          <p:sp>
            <p:nvSpPr>
              <p:cNvPr id="325" name="AutoShape 325"/>
              <p:cNvSpPr/>
              <p:nvPr/>
            </p:nvSpPr>
            <p:spPr>
              <a:xfrm>
                <a:off x="8017245" y="3969293"/>
                <a:ext cx="631692" cy="1160947"/>
              </a:xfrm>
              <a:custGeom>
                <a:avLst/>
                <a:gdLst/>
                <a:ahLst/>
                <a:cxnLst/>
                <a:rect l="l" t="t" r="r" b="b"/>
                <a:pathLst>
                  <a:path w="631691" h="1160946">
                    <a:moveTo>
                      <a:pt x="594985" y="14512"/>
                    </a:moveTo>
                    <a:cubicBezTo>
                      <a:pt x="593278" y="14512"/>
                      <a:pt x="591571" y="12805"/>
                      <a:pt x="591571" y="12805"/>
                    </a:cubicBezTo>
                    <a:cubicBezTo>
                      <a:pt x="593278" y="24755"/>
                      <a:pt x="591571" y="36706"/>
                      <a:pt x="584742" y="48657"/>
                    </a:cubicBezTo>
                    <a:cubicBezTo>
                      <a:pt x="536938" y="139143"/>
                      <a:pt x="477183" y="214263"/>
                      <a:pt x="422550" y="287676"/>
                    </a:cubicBezTo>
                    <a:cubicBezTo>
                      <a:pt x="395234" y="325236"/>
                      <a:pt x="367918" y="361088"/>
                      <a:pt x="345723" y="396941"/>
                    </a:cubicBezTo>
                    <a:cubicBezTo>
                      <a:pt x="340601" y="405478"/>
                      <a:pt x="335480" y="415721"/>
                      <a:pt x="330358" y="424258"/>
                    </a:cubicBezTo>
                    <a:cubicBezTo>
                      <a:pt x="325236" y="432794"/>
                      <a:pt x="321821" y="441330"/>
                      <a:pt x="316699" y="451574"/>
                    </a:cubicBezTo>
                    <a:cubicBezTo>
                      <a:pt x="308163" y="470354"/>
                      <a:pt x="299627" y="490841"/>
                      <a:pt x="291090" y="513036"/>
                    </a:cubicBezTo>
                    <a:cubicBezTo>
                      <a:pt x="256945" y="596692"/>
                      <a:pt x="227921" y="682056"/>
                      <a:pt x="204019" y="769127"/>
                    </a:cubicBezTo>
                    <a:cubicBezTo>
                      <a:pt x="178410" y="856198"/>
                      <a:pt x="159630" y="943269"/>
                      <a:pt x="145972" y="1030340"/>
                    </a:cubicBezTo>
                    <a:lnTo>
                      <a:pt x="145972" y="1030340"/>
                    </a:lnTo>
                    <a:cubicBezTo>
                      <a:pt x="139143" y="1078144"/>
                      <a:pt x="94754" y="1110582"/>
                      <a:pt x="48657" y="1102046"/>
                    </a:cubicBezTo>
                    <a:cubicBezTo>
                      <a:pt x="34999" y="1100338"/>
                      <a:pt x="23048" y="1095217"/>
                      <a:pt x="12805" y="1086680"/>
                    </a:cubicBezTo>
                    <a:cubicBezTo>
                      <a:pt x="21341" y="1119119"/>
                      <a:pt x="48657" y="1144728"/>
                      <a:pt x="82803" y="1149849"/>
                    </a:cubicBezTo>
                    <a:cubicBezTo>
                      <a:pt x="130607" y="1156679"/>
                      <a:pt x="173289" y="1124240"/>
                      <a:pt x="180118" y="1078144"/>
                    </a:cubicBezTo>
                    <a:lnTo>
                      <a:pt x="180118" y="1078144"/>
                    </a:lnTo>
                    <a:cubicBezTo>
                      <a:pt x="193776" y="991073"/>
                      <a:pt x="214263" y="904002"/>
                      <a:pt x="238165" y="816931"/>
                    </a:cubicBezTo>
                    <a:cubicBezTo>
                      <a:pt x="263774" y="729860"/>
                      <a:pt x="292798" y="644496"/>
                      <a:pt x="325236" y="560840"/>
                    </a:cubicBezTo>
                    <a:cubicBezTo>
                      <a:pt x="333772" y="540352"/>
                      <a:pt x="342309" y="519865"/>
                      <a:pt x="350845" y="499378"/>
                    </a:cubicBezTo>
                    <a:cubicBezTo>
                      <a:pt x="355967" y="489134"/>
                      <a:pt x="359381" y="480598"/>
                      <a:pt x="364503" y="472061"/>
                    </a:cubicBezTo>
                    <a:cubicBezTo>
                      <a:pt x="369625" y="463525"/>
                      <a:pt x="374747" y="454989"/>
                      <a:pt x="379869" y="444745"/>
                    </a:cubicBezTo>
                    <a:cubicBezTo>
                      <a:pt x="402063" y="408892"/>
                      <a:pt x="429380" y="373039"/>
                      <a:pt x="456696" y="335479"/>
                    </a:cubicBezTo>
                    <a:cubicBezTo>
                      <a:pt x="511329" y="262067"/>
                      <a:pt x="571083" y="186947"/>
                      <a:pt x="618887" y="96461"/>
                    </a:cubicBezTo>
                    <a:cubicBezTo>
                      <a:pt x="632545" y="69145"/>
                      <a:pt x="622302" y="31584"/>
                      <a:pt x="594985" y="14512"/>
                    </a:cubicBezTo>
                    <a:close/>
                  </a:path>
                </a:pathLst>
              </a:custGeom>
              <a:solidFill>
                <a:srgbClr val="FFAB03">
                  <a:alpha val="100000"/>
                </a:srgbClr>
              </a:solidFill>
              <a:ln>
                <a:prstDash val="solid"/>
                <a:headEnd type="none"/>
                <a:tailEnd type="none"/>
              </a:ln>
            </p:spPr>
          </p:sp>
          <p:sp>
            <p:nvSpPr>
              <p:cNvPr id="326" name="AutoShape 326"/>
              <p:cNvSpPr/>
              <p:nvPr/>
            </p:nvSpPr>
            <p:spPr>
              <a:xfrm>
                <a:off x="8387724" y="3962715"/>
                <a:ext cx="256091" cy="239018"/>
              </a:xfrm>
              <a:custGeom>
                <a:avLst/>
                <a:gdLst/>
                <a:ahLst/>
                <a:cxnLst/>
                <a:rect l="l" t="t" r="r" b="b"/>
                <a:pathLst>
                  <a:path w="256091" h="239018">
                    <a:moveTo>
                      <a:pt x="224507" y="21089"/>
                    </a:moveTo>
                    <a:cubicBezTo>
                      <a:pt x="195483" y="4016"/>
                      <a:pt x="156216" y="14260"/>
                      <a:pt x="139143" y="43284"/>
                    </a:cubicBezTo>
                    <a:lnTo>
                      <a:pt x="139143" y="43284"/>
                    </a:lnTo>
                    <a:cubicBezTo>
                      <a:pt x="104998" y="103038"/>
                      <a:pt x="58901" y="159378"/>
                      <a:pt x="12805" y="217426"/>
                    </a:cubicBezTo>
                    <a:lnTo>
                      <a:pt x="159630" y="243035"/>
                    </a:lnTo>
                    <a:cubicBezTo>
                      <a:pt x="190361" y="200353"/>
                      <a:pt x="221092" y="154257"/>
                      <a:pt x="248409" y="103038"/>
                    </a:cubicBezTo>
                    <a:cubicBezTo>
                      <a:pt x="262067" y="75722"/>
                      <a:pt x="251823" y="38162"/>
                      <a:pt x="224507" y="21089"/>
                    </a:cubicBezTo>
                    <a:close/>
                  </a:path>
                </a:pathLst>
              </a:custGeom>
              <a:solidFill>
                <a:srgbClr val="C3C6CB">
                  <a:alpha val="100000"/>
                </a:srgbClr>
              </a:solidFill>
              <a:ln>
                <a:prstDash val="solid"/>
                <a:headEnd type="none"/>
                <a:tailEnd type="none"/>
              </a:ln>
            </p:spPr>
          </p:sp>
          <p:sp>
            <p:nvSpPr>
              <p:cNvPr id="327" name="AutoShape 327"/>
              <p:cNvSpPr/>
              <p:nvPr/>
            </p:nvSpPr>
            <p:spPr>
              <a:xfrm>
                <a:off x="8387724" y="3963314"/>
                <a:ext cx="221946" cy="221946"/>
              </a:xfrm>
              <a:custGeom>
                <a:avLst/>
                <a:gdLst/>
                <a:ahLst/>
                <a:cxnLst/>
                <a:rect l="l" t="t" r="r" b="b"/>
                <a:pathLst>
                  <a:path w="221945" h="221945">
                    <a:moveTo>
                      <a:pt x="171581" y="49514"/>
                    </a:moveTo>
                    <a:lnTo>
                      <a:pt x="171581" y="49514"/>
                    </a:lnTo>
                    <a:cubicBezTo>
                      <a:pt x="181825" y="30734"/>
                      <a:pt x="200605" y="20491"/>
                      <a:pt x="219385" y="18783"/>
                    </a:cubicBezTo>
                    <a:cubicBezTo>
                      <a:pt x="190361" y="5125"/>
                      <a:pt x="156216" y="15369"/>
                      <a:pt x="139143" y="44393"/>
                    </a:cubicBezTo>
                    <a:lnTo>
                      <a:pt x="139143" y="44393"/>
                    </a:lnTo>
                    <a:cubicBezTo>
                      <a:pt x="104998" y="104147"/>
                      <a:pt x="58901" y="160487"/>
                      <a:pt x="12805" y="218534"/>
                    </a:cubicBezTo>
                    <a:lnTo>
                      <a:pt x="45243" y="223656"/>
                    </a:lnTo>
                    <a:cubicBezTo>
                      <a:pt x="91339" y="165609"/>
                      <a:pt x="137436" y="109269"/>
                      <a:pt x="171581" y="49514"/>
                    </a:cubicBezTo>
                    <a:close/>
                  </a:path>
                </a:pathLst>
              </a:custGeom>
              <a:solidFill>
                <a:srgbClr val="DBDCDD">
                  <a:alpha val="100000"/>
                </a:srgbClr>
              </a:solidFill>
              <a:ln>
                <a:prstDash val="solid"/>
                <a:headEnd type="none"/>
                <a:tailEnd type="none"/>
              </a:ln>
            </p:spPr>
          </p:sp>
          <p:sp>
            <p:nvSpPr>
              <p:cNvPr id="328" name="AutoShape 328"/>
              <p:cNvSpPr/>
              <p:nvPr/>
            </p:nvSpPr>
            <p:spPr>
              <a:xfrm>
                <a:off x="8529428" y="3972707"/>
                <a:ext cx="17073" cy="17073"/>
              </a:xfrm>
              <a:custGeom>
                <a:avLst/>
                <a:gdLst/>
                <a:ahLst/>
                <a:cxnLst/>
                <a:rect l="l" t="t" r="r" b="b"/>
                <a:pathLst>
                  <a:path w="17072" h="17072">
                    <a:moveTo>
                      <a:pt x="19634" y="12805"/>
                    </a:moveTo>
                    <a:cubicBezTo>
                      <a:pt x="17926" y="14512"/>
                      <a:pt x="14512" y="14512"/>
                      <a:pt x="12805" y="16219"/>
                    </a:cubicBezTo>
                    <a:cubicBezTo>
                      <a:pt x="14512" y="14512"/>
                      <a:pt x="17926" y="12805"/>
                      <a:pt x="19634" y="12805"/>
                    </a:cubicBezTo>
                    <a:close/>
                  </a:path>
                </a:pathLst>
              </a:custGeom>
              <a:solidFill>
                <a:srgbClr val="AEB1B5">
                  <a:alpha val="100000"/>
                </a:srgbClr>
              </a:solidFill>
              <a:ln>
                <a:prstDash val="solid"/>
                <a:headEnd type="none"/>
                <a:tailEnd type="none"/>
              </a:ln>
            </p:spPr>
          </p:sp>
          <p:sp>
            <p:nvSpPr>
              <p:cNvPr id="329" name="AutoShape 329"/>
              <p:cNvSpPr/>
              <p:nvPr/>
            </p:nvSpPr>
            <p:spPr>
              <a:xfrm>
                <a:off x="8549915" y="3964171"/>
                <a:ext cx="34145" cy="17073"/>
              </a:xfrm>
              <a:custGeom>
                <a:avLst/>
                <a:gdLst/>
                <a:ahLst/>
                <a:cxnLst/>
                <a:rect l="l" t="t" r="r" b="b"/>
                <a:pathLst>
                  <a:path w="34145" h="17072">
                    <a:moveTo>
                      <a:pt x="12805" y="14512"/>
                    </a:moveTo>
                    <a:cubicBezTo>
                      <a:pt x="16219" y="12805"/>
                      <a:pt x="19634" y="12805"/>
                      <a:pt x="23048" y="12805"/>
                    </a:cubicBezTo>
                    <a:cubicBezTo>
                      <a:pt x="19634" y="12805"/>
                      <a:pt x="16219" y="14512"/>
                      <a:pt x="12805" y="14512"/>
                    </a:cubicBezTo>
                    <a:close/>
                  </a:path>
                </a:pathLst>
              </a:custGeom>
              <a:solidFill>
                <a:srgbClr val="AEB1B5">
                  <a:alpha val="100000"/>
                </a:srgbClr>
              </a:solidFill>
              <a:ln>
                <a:prstDash val="solid"/>
                <a:headEnd type="none"/>
                <a:tailEnd type="none"/>
              </a:ln>
            </p:spPr>
          </p:sp>
          <p:sp>
            <p:nvSpPr>
              <p:cNvPr id="330" name="AutoShape 330"/>
              <p:cNvSpPr/>
              <p:nvPr/>
            </p:nvSpPr>
            <p:spPr>
              <a:xfrm>
                <a:off x="8560159" y="3963531"/>
                <a:ext cx="51218" cy="17073"/>
              </a:xfrm>
              <a:custGeom>
                <a:avLst/>
                <a:gdLst/>
                <a:ahLst/>
                <a:cxnLst/>
                <a:rect l="l" t="t" r="r" b="b"/>
                <a:pathLst>
                  <a:path w="51218" h="17072">
                    <a:moveTo>
                      <a:pt x="46950" y="18567"/>
                    </a:moveTo>
                    <a:cubicBezTo>
                      <a:pt x="36706" y="13445"/>
                      <a:pt x="24755" y="11737"/>
                      <a:pt x="12805" y="13445"/>
                    </a:cubicBezTo>
                    <a:cubicBezTo>
                      <a:pt x="24755" y="11737"/>
                      <a:pt x="36706" y="13445"/>
                      <a:pt x="46950" y="18567"/>
                    </a:cubicBezTo>
                    <a:close/>
                  </a:path>
                </a:pathLst>
              </a:custGeom>
              <a:solidFill>
                <a:srgbClr val="AEB1B5">
                  <a:alpha val="100000"/>
                </a:srgbClr>
              </a:solidFill>
              <a:ln>
                <a:prstDash val="solid"/>
                <a:headEnd type="none"/>
                <a:tailEnd type="none"/>
              </a:ln>
            </p:spPr>
          </p:sp>
          <p:sp>
            <p:nvSpPr>
              <p:cNvPr id="331" name="AutoShape 331"/>
              <p:cNvSpPr/>
              <p:nvPr/>
            </p:nvSpPr>
            <p:spPr>
              <a:xfrm>
                <a:off x="8473088" y="3969293"/>
                <a:ext cx="170727" cy="239018"/>
              </a:xfrm>
              <a:custGeom>
                <a:avLst/>
                <a:gdLst/>
                <a:ahLst/>
                <a:cxnLst/>
                <a:rect l="l" t="t" r="r" b="b"/>
                <a:pathLst>
                  <a:path w="170727" h="239018">
                    <a:moveTo>
                      <a:pt x="139143" y="14512"/>
                    </a:moveTo>
                    <a:cubicBezTo>
                      <a:pt x="137436" y="14512"/>
                      <a:pt x="135729" y="12805"/>
                      <a:pt x="135729" y="12805"/>
                    </a:cubicBezTo>
                    <a:cubicBezTo>
                      <a:pt x="137436" y="24755"/>
                      <a:pt x="135729" y="36706"/>
                      <a:pt x="128899" y="48657"/>
                    </a:cubicBezTo>
                    <a:cubicBezTo>
                      <a:pt x="94754" y="113534"/>
                      <a:pt x="53779" y="171581"/>
                      <a:pt x="12805" y="226214"/>
                    </a:cubicBezTo>
                    <a:lnTo>
                      <a:pt x="75974" y="236457"/>
                    </a:lnTo>
                    <a:cubicBezTo>
                      <a:pt x="106705" y="193776"/>
                      <a:pt x="137436" y="147679"/>
                      <a:pt x="164752" y="96461"/>
                    </a:cubicBezTo>
                    <a:cubicBezTo>
                      <a:pt x="176703" y="69145"/>
                      <a:pt x="166459" y="31584"/>
                      <a:pt x="139143" y="14512"/>
                    </a:cubicBezTo>
                    <a:close/>
                  </a:path>
                </a:pathLst>
              </a:custGeom>
              <a:solidFill>
                <a:srgbClr val="AEB1B5">
                  <a:alpha val="100000"/>
                </a:srgbClr>
              </a:solidFill>
              <a:ln>
                <a:prstDash val="solid"/>
                <a:headEnd type="none"/>
                <a:tailEnd type="none"/>
              </a:ln>
            </p:spPr>
          </p:sp>
          <p:sp>
            <p:nvSpPr>
              <p:cNvPr id="332" name="AutoShape 332"/>
              <p:cNvSpPr/>
              <p:nvPr/>
            </p:nvSpPr>
            <p:spPr>
              <a:xfrm>
                <a:off x="8539672" y="3967585"/>
                <a:ext cx="34145" cy="17073"/>
              </a:xfrm>
              <a:custGeom>
                <a:avLst/>
                <a:gdLst/>
                <a:ahLst/>
                <a:cxnLst/>
                <a:rect l="l" t="t" r="r" b="b"/>
                <a:pathLst>
                  <a:path w="34145" h="17072">
                    <a:moveTo>
                      <a:pt x="12805" y="16219"/>
                    </a:moveTo>
                    <a:cubicBezTo>
                      <a:pt x="16219" y="14512"/>
                      <a:pt x="17926" y="14512"/>
                      <a:pt x="21341" y="12805"/>
                    </a:cubicBezTo>
                    <a:cubicBezTo>
                      <a:pt x="17926" y="12805"/>
                      <a:pt x="14512" y="14512"/>
                      <a:pt x="12805" y="16219"/>
                    </a:cubicBezTo>
                    <a:close/>
                  </a:path>
                </a:pathLst>
              </a:custGeom>
              <a:solidFill>
                <a:srgbClr val="AEB1B5">
                  <a:alpha val="100000"/>
                </a:srgbClr>
              </a:solidFill>
              <a:ln>
                <a:prstDash val="solid"/>
                <a:headEnd type="none"/>
                <a:tailEnd type="none"/>
              </a:ln>
            </p:spPr>
          </p:sp>
          <p:sp>
            <p:nvSpPr>
              <p:cNvPr id="333" name="AutoShape 333"/>
              <p:cNvSpPr/>
              <p:nvPr/>
            </p:nvSpPr>
            <p:spPr>
              <a:xfrm>
                <a:off x="8520891" y="3981244"/>
                <a:ext cx="17073" cy="17073"/>
              </a:xfrm>
              <a:custGeom>
                <a:avLst/>
                <a:gdLst/>
                <a:ahLst/>
                <a:cxnLst/>
                <a:rect l="l" t="t" r="r" b="b"/>
                <a:pathLst>
                  <a:path w="17072" h="17072">
                    <a:moveTo>
                      <a:pt x="12805" y="16219"/>
                    </a:moveTo>
                    <a:cubicBezTo>
                      <a:pt x="14512" y="14512"/>
                      <a:pt x="14512" y="14512"/>
                      <a:pt x="16219" y="12805"/>
                    </a:cubicBezTo>
                    <a:cubicBezTo>
                      <a:pt x="16219" y="12805"/>
                      <a:pt x="14512" y="14512"/>
                      <a:pt x="12805" y="16219"/>
                    </a:cubicBezTo>
                    <a:close/>
                  </a:path>
                </a:pathLst>
              </a:custGeom>
              <a:solidFill>
                <a:srgbClr val="AEB1B5">
                  <a:alpha val="100000"/>
                </a:srgbClr>
              </a:solidFill>
              <a:ln>
                <a:prstDash val="solid"/>
                <a:headEnd type="none"/>
                <a:tailEnd type="none"/>
              </a:ln>
            </p:spPr>
          </p:sp>
          <p:sp>
            <p:nvSpPr>
              <p:cNvPr id="334" name="AutoShape 334"/>
              <p:cNvSpPr/>
              <p:nvPr/>
            </p:nvSpPr>
            <p:spPr>
              <a:xfrm>
                <a:off x="8474795" y="3962715"/>
                <a:ext cx="170727" cy="221946"/>
              </a:xfrm>
              <a:custGeom>
                <a:avLst/>
                <a:gdLst/>
                <a:ahLst/>
                <a:cxnLst/>
                <a:rect l="l" t="t" r="r" b="b"/>
                <a:pathLst>
                  <a:path w="170727" h="221945">
                    <a:moveTo>
                      <a:pt x="137436" y="21089"/>
                    </a:moveTo>
                    <a:cubicBezTo>
                      <a:pt x="108412" y="4016"/>
                      <a:pt x="69145" y="14260"/>
                      <a:pt x="52072" y="43284"/>
                    </a:cubicBezTo>
                    <a:lnTo>
                      <a:pt x="52072" y="43284"/>
                    </a:lnTo>
                    <a:cubicBezTo>
                      <a:pt x="40121" y="63771"/>
                      <a:pt x="26463" y="82551"/>
                      <a:pt x="12805" y="103038"/>
                    </a:cubicBezTo>
                    <a:cubicBezTo>
                      <a:pt x="17926" y="150842"/>
                      <a:pt x="46950" y="193524"/>
                      <a:pt x="87925" y="219133"/>
                    </a:cubicBezTo>
                    <a:cubicBezTo>
                      <a:pt x="113534" y="183280"/>
                      <a:pt x="137436" y="144013"/>
                      <a:pt x="159630" y="103038"/>
                    </a:cubicBezTo>
                    <a:cubicBezTo>
                      <a:pt x="174996" y="75722"/>
                      <a:pt x="164752" y="38162"/>
                      <a:pt x="137436" y="21089"/>
                    </a:cubicBezTo>
                    <a:close/>
                  </a:path>
                </a:pathLst>
              </a:custGeom>
              <a:solidFill>
                <a:srgbClr val="AEB1B5">
                  <a:alpha val="100000"/>
                </a:srgbClr>
              </a:solidFill>
              <a:ln>
                <a:prstDash val="solid"/>
                <a:headEnd type="none"/>
                <a:tailEnd type="none"/>
              </a:ln>
            </p:spPr>
          </p:sp>
          <p:sp>
            <p:nvSpPr>
              <p:cNvPr id="335" name="AutoShape 335"/>
              <p:cNvSpPr/>
              <p:nvPr/>
            </p:nvSpPr>
            <p:spPr>
              <a:xfrm>
                <a:off x="8011215" y="4908294"/>
                <a:ext cx="204873" cy="221946"/>
              </a:xfrm>
              <a:custGeom>
                <a:avLst/>
                <a:gdLst/>
                <a:ahLst/>
                <a:cxnLst/>
                <a:rect l="l" t="t" r="r" b="b"/>
                <a:pathLst>
                  <a:path w="204872" h="221945">
                    <a:moveTo>
                      <a:pt x="35908" y="12805"/>
                    </a:moveTo>
                    <a:cubicBezTo>
                      <a:pt x="27371" y="43536"/>
                      <a:pt x="20542" y="75974"/>
                      <a:pt x="13713" y="108412"/>
                    </a:cubicBezTo>
                    <a:cubicBezTo>
                      <a:pt x="13713" y="110119"/>
                      <a:pt x="13713" y="111827"/>
                      <a:pt x="13713" y="111827"/>
                    </a:cubicBezTo>
                    <a:cubicBezTo>
                      <a:pt x="6884" y="159630"/>
                      <a:pt x="39322" y="202312"/>
                      <a:pt x="85419" y="209141"/>
                    </a:cubicBezTo>
                    <a:cubicBezTo>
                      <a:pt x="133222" y="215970"/>
                      <a:pt x="175904" y="183532"/>
                      <a:pt x="182733" y="137436"/>
                    </a:cubicBezTo>
                    <a:lnTo>
                      <a:pt x="182733" y="137436"/>
                    </a:lnTo>
                    <a:cubicBezTo>
                      <a:pt x="187855" y="104997"/>
                      <a:pt x="192977" y="72559"/>
                      <a:pt x="199806" y="41828"/>
                    </a:cubicBezTo>
                    <a:lnTo>
                      <a:pt x="35908" y="12805"/>
                    </a:lnTo>
                    <a:close/>
                  </a:path>
                </a:pathLst>
              </a:custGeom>
              <a:solidFill>
                <a:srgbClr val="6A452B">
                  <a:alpha val="100000"/>
                </a:srgbClr>
              </a:solidFill>
              <a:ln>
                <a:prstDash val="solid"/>
                <a:headEnd type="none"/>
                <a:tailEnd type="none"/>
              </a:ln>
            </p:spPr>
          </p:sp>
          <p:sp>
            <p:nvSpPr>
              <p:cNvPr id="336" name="AutoShape 336"/>
              <p:cNvSpPr/>
              <p:nvPr/>
            </p:nvSpPr>
            <p:spPr>
              <a:xfrm>
                <a:off x="8010843" y="5007316"/>
                <a:ext cx="17073" cy="34145"/>
              </a:xfrm>
              <a:custGeom>
                <a:avLst/>
                <a:gdLst/>
                <a:ahLst/>
                <a:cxnLst/>
                <a:rect l="l" t="t" r="r" b="b"/>
                <a:pathLst>
                  <a:path w="17072" h="34145">
                    <a:moveTo>
                      <a:pt x="14085" y="12805"/>
                    </a:moveTo>
                    <a:cubicBezTo>
                      <a:pt x="12378" y="19634"/>
                      <a:pt x="12378" y="24755"/>
                      <a:pt x="14085" y="29877"/>
                    </a:cubicBezTo>
                    <a:cubicBezTo>
                      <a:pt x="12378" y="24755"/>
                      <a:pt x="12378" y="19634"/>
                      <a:pt x="14085" y="12805"/>
                    </a:cubicBezTo>
                    <a:close/>
                  </a:path>
                </a:pathLst>
              </a:custGeom>
              <a:solidFill>
                <a:srgbClr val="543622">
                  <a:alpha val="100000"/>
                </a:srgbClr>
              </a:solidFill>
              <a:ln>
                <a:prstDash val="solid"/>
                <a:headEnd type="none"/>
                <a:tailEnd type="none"/>
              </a:ln>
            </p:spPr>
          </p:sp>
          <p:sp>
            <p:nvSpPr>
              <p:cNvPr id="337" name="AutoShape 337"/>
              <p:cNvSpPr/>
              <p:nvPr/>
            </p:nvSpPr>
            <p:spPr>
              <a:xfrm>
                <a:off x="8012124" y="4930488"/>
                <a:ext cx="204873" cy="187800"/>
              </a:xfrm>
              <a:custGeom>
                <a:avLst/>
                <a:gdLst/>
                <a:ahLst/>
                <a:cxnLst/>
                <a:rect l="l" t="t" r="r" b="b"/>
                <a:pathLst>
                  <a:path w="204872" h="187800">
                    <a:moveTo>
                      <a:pt x="200605" y="19634"/>
                    </a:moveTo>
                    <a:lnTo>
                      <a:pt x="157923" y="12805"/>
                    </a:lnTo>
                    <a:cubicBezTo>
                      <a:pt x="154508" y="31584"/>
                      <a:pt x="151094" y="48657"/>
                      <a:pt x="149387" y="67437"/>
                    </a:cubicBezTo>
                    <a:lnTo>
                      <a:pt x="149387" y="67437"/>
                    </a:lnTo>
                    <a:cubicBezTo>
                      <a:pt x="142558" y="115241"/>
                      <a:pt x="98168" y="147679"/>
                      <a:pt x="52072" y="139143"/>
                    </a:cubicBezTo>
                    <a:cubicBezTo>
                      <a:pt x="38414" y="137435"/>
                      <a:pt x="26463" y="132314"/>
                      <a:pt x="16219" y="123777"/>
                    </a:cubicBezTo>
                    <a:cubicBezTo>
                      <a:pt x="14512" y="118656"/>
                      <a:pt x="14512" y="113534"/>
                      <a:pt x="12805" y="106705"/>
                    </a:cubicBezTo>
                    <a:cubicBezTo>
                      <a:pt x="14512" y="145972"/>
                      <a:pt x="45243" y="180117"/>
                      <a:pt x="86217" y="186947"/>
                    </a:cubicBezTo>
                    <a:cubicBezTo>
                      <a:pt x="134021" y="193776"/>
                      <a:pt x="176703" y="161337"/>
                      <a:pt x="183532" y="115241"/>
                    </a:cubicBezTo>
                    <a:lnTo>
                      <a:pt x="183532" y="115241"/>
                    </a:lnTo>
                    <a:cubicBezTo>
                      <a:pt x="188654" y="82803"/>
                      <a:pt x="193776" y="52072"/>
                      <a:pt x="200605" y="19634"/>
                    </a:cubicBezTo>
                    <a:close/>
                  </a:path>
                </a:pathLst>
              </a:custGeom>
              <a:solidFill>
                <a:srgbClr val="543622">
                  <a:alpha val="100000"/>
                </a:srgbClr>
              </a:solidFill>
              <a:ln>
                <a:prstDash val="solid"/>
                <a:headEnd type="none"/>
                <a:tailEnd type="none"/>
              </a:ln>
            </p:spPr>
          </p:sp>
          <p:sp>
            <p:nvSpPr>
              <p:cNvPr id="338" name="AutoShape 338"/>
              <p:cNvSpPr/>
              <p:nvPr/>
            </p:nvSpPr>
            <p:spPr>
              <a:xfrm>
                <a:off x="8009508" y="4910001"/>
                <a:ext cx="102436" cy="221946"/>
              </a:xfrm>
              <a:custGeom>
                <a:avLst/>
                <a:gdLst/>
                <a:ahLst/>
                <a:cxnLst/>
                <a:rect l="l" t="t" r="r" b="b"/>
                <a:pathLst>
                  <a:path w="102436" h="221945">
                    <a:moveTo>
                      <a:pt x="46151" y="116948"/>
                    </a:moveTo>
                    <a:cubicBezTo>
                      <a:pt x="46151" y="115241"/>
                      <a:pt x="46151" y="113534"/>
                      <a:pt x="46151" y="113534"/>
                    </a:cubicBezTo>
                    <a:cubicBezTo>
                      <a:pt x="52980" y="81096"/>
                      <a:pt x="59809" y="48657"/>
                      <a:pt x="68346" y="17926"/>
                    </a:cubicBezTo>
                    <a:lnTo>
                      <a:pt x="35908" y="12805"/>
                    </a:lnTo>
                    <a:cubicBezTo>
                      <a:pt x="27371" y="43536"/>
                      <a:pt x="20542" y="75974"/>
                      <a:pt x="13713" y="108412"/>
                    </a:cubicBezTo>
                    <a:cubicBezTo>
                      <a:pt x="13713" y="110119"/>
                      <a:pt x="13713" y="111827"/>
                      <a:pt x="13713" y="111827"/>
                    </a:cubicBezTo>
                    <a:cubicBezTo>
                      <a:pt x="6884" y="159630"/>
                      <a:pt x="39322" y="202312"/>
                      <a:pt x="85418" y="209141"/>
                    </a:cubicBezTo>
                    <a:cubicBezTo>
                      <a:pt x="90540" y="209141"/>
                      <a:pt x="95662" y="209141"/>
                      <a:pt x="99077" y="209141"/>
                    </a:cubicBezTo>
                    <a:cubicBezTo>
                      <a:pt x="64931" y="195483"/>
                      <a:pt x="41029" y="157923"/>
                      <a:pt x="46151" y="116948"/>
                    </a:cubicBezTo>
                    <a:close/>
                  </a:path>
                </a:pathLst>
              </a:custGeom>
              <a:solidFill>
                <a:srgbClr val="7F5639">
                  <a:alpha val="100000"/>
                </a:srgbClr>
              </a:solidFill>
              <a:ln>
                <a:prstDash val="solid"/>
                <a:headEnd type="none"/>
                <a:tailEnd type="none"/>
              </a:ln>
            </p:spPr>
          </p:sp>
          <p:sp>
            <p:nvSpPr>
              <p:cNvPr id="339" name="AutoShape 339"/>
              <p:cNvSpPr/>
              <p:nvPr/>
            </p:nvSpPr>
            <p:spPr>
              <a:xfrm>
                <a:off x="8447155" y="3549086"/>
                <a:ext cx="204873" cy="495110"/>
              </a:xfrm>
              <a:custGeom>
                <a:avLst/>
                <a:gdLst/>
                <a:ahLst/>
                <a:cxnLst/>
                <a:rect l="l" t="t" r="r" b="b"/>
                <a:pathLst>
                  <a:path w="204872" h="495109">
                    <a:moveTo>
                      <a:pt x="134345" y="322039"/>
                    </a:moveTo>
                    <a:cubicBezTo>
                      <a:pt x="134345" y="315210"/>
                      <a:pt x="134345" y="306673"/>
                      <a:pt x="134345" y="299844"/>
                    </a:cubicBezTo>
                    <a:cubicBezTo>
                      <a:pt x="134345" y="289601"/>
                      <a:pt x="141174" y="282772"/>
                      <a:pt x="149710" y="281064"/>
                    </a:cubicBezTo>
                    <a:cubicBezTo>
                      <a:pt x="149710" y="281064"/>
                      <a:pt x="149710" y="281064"/>
                      <a:pt x="149710" y="281064"/>
                    </a:cubicBezTo>
                    <a:cubicBezTo>
                      <a:pt x="158246" y="281064"/>
                      <a:pt x="165076" y="272528"/>
                      <a:pt x="165076" y="262284"/>
                    </a:cubicBezTo>
                    <a:cubicBezTo>
                      <a:pt x="165076" y="252041"/>
                      <a:pt x="165076" y="243504"/>
                      <a:pt x="165076" y="233261"/>
                    </a:cubicBezTo>
                    <a:cubicBezTo>
                      <a:pt x="165076" y="223017"/>
                      <a:pt x="158246" y="214481"/>
                      <a:pt x="149710" y="212773"/>
                    </a:cubicBezTo>
                    <a:lnTo>
                      <a:pt x="149710" y="212773"/>
                    </a:lnTo>
                    <a:cubicBezTo>
                      <a:pt x="141174" y="211066"/>
                      <a:pt x="134345" y="202530"/>
                      <a:pt x="134345" y="192286"/>
                    </a:cubicBezTo>
                    <a:cubicBezTo>
                      <a:pt x="136052" y="173506"/>
                      <a:pt x="137759" y="154726"/>
                      <a:pt x="139467" y="135946"/>
                    </a:cubicBezTo>
                    <a:cubicBezTo>
                      <a:pt x="141174" y="125702"/>
                      <a:pt x="149710" y="118873"/>
                      <a:pt x="158246" y="118873"/>
                    </a:cubicBezTo>
                    <a:lnTo>
                      <a:pt x="158246" y="118873"/>
                    </a:lnTo>
                    <a:cubicBezTo>
                      <a:pt x="168490" y="118873"/>
                      <a:pt x="177026" y="110337"/>
                      <a:pt x="178734" y="101800"/>
                    </a:cubicBezTo>
                    <a:cubicBezTo>
                      <a:pt x="183855" y="77899"/>
                      <a:pt x="188977" y="55704"/>
                      <a:pt x="195807" y="31802"/>
                    </a:cubicBezTo>
                    <a:cubicBezTo>
                      <a:pt x="199221" y="19851"/>
                      <a:pt x="187270" y="11315"/>
                      <a:pt x="173612" y="13022"/>
                    </a:cubicBezTo>
                    <a:cubicBezTo>
                      <a:pt x="149710" y="18144"/>
                      <a:pt x="127516" y="23266"/>
                      <a:pt x="107028" y="28388"/>
                    </a:cubicBezTo>
                    <a:cubicBezTo>
                      <a:pt x="100199" y="30095"/>
                      <a:pt x="93370" y="35217"/>
                      <a:pt x="91663" y="42046"/>
                    </a:cubicBezTo>
                    <a:cubicBezTo>
                      <a:pt x="52395" y="170091"/>
                      <a:pt x="38737" y="299844"/>
                      <a:pt x="13128" y="427890"/>
                    </a:cubicBezTo>
                    <a:cubicBezTo>
                      <a:pt x="11421" y="436426"/>
                      <a:pt x="16543" y="446670"/>
                      <a:pt x="26786" y="448377"/>
                    </a:cubicBezTo>
                    <a:cubicBezTo>
                      <a:pt x="79712" y="465450"/>
                      <a:pt x="134345" y="480815"/>
                      <a:pt x="192392" y="497888"/>
                    </a:cubicBezTo>
                    <a:cubicBezTo>
                      <a:pt x="180441" y="451792"/>
                      <a:pt x="171905" y="405695"/>
                      <a:pt x="168490" y="359599"/>
                    </a:cubicBezTo>
                    <a:cubicBezTo>
                      <a:pt x="166783" y="349355"/>
                      <a:pt x="159954" y="340819"/>
                      <a:pt x="149710" y="339112"/>
                    </a:cubicBezTo>
                    <a:cubicBezTo>
                      <a:pt x="149710" y="339112"/>
                      <a:pt x="149710" y="339112"/>
                      <a:pt x="149710" y="339112"/>
                    </a:cubicBezTo>
                    <a:cubicBezTo>
                      <a:pt x="141174" y="340819"/>
                      <a:pt x="134345" y="332282"/>
                      <a:pt x="134345" y="322039"/>
                    </a:cubicBezTo>
                    <a:close/>
                  </a:path>
                </a:pathLst>
              </a:custGeom>
              <a:solidFill>
                <a:srgbClr val="C3C6CB">
                  <a:alpha val="100000"/>
                </a:srgbClr>
              </a:solidFill>
              <a:ln>
                <a:prstDash val="solid"/>
                <a:headEnd type="none"/>
                <a:tailEnd type="none"/>
              </a:ln>
            </p:spPr>
          </p:sp>
          <p:sp>
            <p:nvSpPr>
              <p:cNvPr id="340" name="AutoShape 340"/>
              <p:cNvSpPr/>
              <p:nvPr/>
            </p:nvSpPr>
            <p:spPr>
              <a:xfrm>
                <a:off x="8478210" y="3900795"/>
                <a:ext cx="170727" cy="153655"/>
              </a:xfrm>
              <a:custGeom>
                <a:avLst/>
                <a:gdLst/>
                <a:ahLst/>
                <a:cxnLst/>
                <a:rect l="l" t="t" r="r" b="b"/>
                <a:pathLst>
                  <a:path w="170727" h="153654">
                    <a:moveTo>
                      <a:pt x="12805" y="103497"/>
                    </a:moveTo>
                    <a:cubicBezTo>
                      <a:pt x="60608" y="118862"/>
                      <a:pt x="110119" y="132520"/>
                      <a:pt x="163045" y="147886"/>
                    </a:cubicBezTo>
                    <a:cubicBezTo>
                      <a:pt x="151094" y="103497"/>
                      <a:pt x="144265" y="57400"/>
                      <a:pt x="139143" y="13011"/>
                    </a:cubicBezTo>
                    <a:cubicBezTo>
                      <a:pt x="79388" y="9597"/>
                      <a:pt x="29877" y="48864"/>
                      <a:pt x="12805" y="103497"/>
                    </a:cubicBezTo>
                    <a:close/>
                  </a:path>
                </a:pathLst>
              </a:custGeom>
              <a:solidFill>
                <a:srgbClr val="AEB1B5">
                  <a:alpha val="100000"/>
                </a:srgbClr>
              </a:solidFill>
              <a:ln>
                <a:prstDash val="solid"/>
                <a:headEnd type="none"/>
                <a:tailEnd type="none"/>
              </a:ln>
            </p:spPr>
          </p:sp>
          <p:sp>
            <p:nvSpPr>
              <p:cNvPr id="341" name="AutoShape 341"/>
              <p:cNvSpPr/>
              <p:nvPr/>
            </p:nvSpPr>
            <p:spPr>
              <a:xfrm>
                <a:off x="8560159" y="3552500"/>
                <a:ext cx="85364" cy="512182"/>
              </a:xfrm>
              <a:custGeom>
                <a:avLst/>
                <a:gdLst/>
                <a:ahLst/>
                <a:cxnLst/>
                <a:rect l="l" t="t" r="r" b="b"/>
                <a:pathLst>
                  <a:path w="85363" h="512182">
                    <a:moveTo>
                      <a:pt x="46950" y="118873"/>
                    </a:moveTo>
                    <a:lnTo>
                      <a:pt x="46950" y="118873"/>
                    </a:lnTo>
                    <a:cubicBezTo>
                      <a:pt x="57194" y="118873"/>
                      <a:pt x="65730" y="110337"/>
                      <a:pt x="67437" y="101800"/>
                    </a:cubicBezTo>
                    <a:cubicBezTo>
                      <a:pt x="72559" y="77898"/>
                      <a:pt x="77681" y="55704"/>
                      <a:pt x="84510" y="31802"/>
                    </a:cubicBezTo>
                    <a:cubicBezTo>
                      <a:pt x="87925" y="19851"/>
                      <a:pt x="77681" y="11315"/>
                      <a:pt x="62315" y="13022"/>
                    </a:cubicBezTo>
                    <a:cubicBezTo>
                      <a:pt x="70852" y="14729"/>
                      <a:pt x="74267" y="21558"/>
                      <a:pt x="72559" y="30095"/>
                    </a:cubicBezTo>
                    <a:cubicBezTo>
                      <a:pt x="65730" y="53997"/>
                      <a:pt x="60608" y="76191"/>
                      <a:pt x="57194" y="100093"/>
                    </a:cubicBezTo>
                    <a:cubicBezTo>
                      <a:pt x="55486" y="110337"/>
                      <a:pt x="46950" y="117166"/>
                      <a:pt x="36706" y="117166"/>
                    </a:cubicBezTo>
                    <a:cubicBezTo>
                      <a:pt x="26463" y="117166"/>
                      <a:pt x="17926" y="125702"/>
                      <a:pt x="17926" y="134239"/>
                    </a:cubicBezTo>
                    <a:cubicBezTo>
                      <a:pt x="16219" y="153019"/>
                      <a:pt x="14512" y="171799"/>
                      <a:pt x="12805" y="190579"/>
                    </a:cubicBezTo>
                    <a:cubicBezTo>
                      <a:pt x="12805" y="200822"/>
                      <a:pt x="19634" y="209359"/>
                      <a:pt x="28170" y="211066"/>
                    </a:cubicBezTo>
                    <a:cubicBezTo>
                      <a:pt x="36706" y="212773"/>
                      <a:pt x="43536" y="221310"/>
                      <a:pt x="43536" y="231553"/>
                    </a:cubicBezTo>
                    <a:cubicBezTo>
                      <a:pt x="43536" y="241797"/>
                      <a:pt x="43536" y="250333"/>
                      <a:pt x="43536" y="260577"/>
                    </a:cubicBezTo>
                    <a:cubicBezTo>
                      <a:pt x="43536" y="270821"/>
                      <a:pt x="36706" y="277650"/>
                      <a:pt x="28170" y="279357"/>
                    </a:cubicBezTo>
                    <a:cubicBezTo>
                      <a:pt x="28170" y="279357"/>
                      <a:pt x="28170" y="279357"/>
                      <a:pt x="28170" y="279357"/>
                    </a:cubicBezTo>
                    <a:cubicBezTo>
                      <a:pt x="19634" y="279357"/>
                      <a:pt x="12805" y="287893"/>
                      <a:pt x="12805" y="298137"/>
                    </a:cubicBezTo>
                    <a:cubicBezTo>
                      <a:pt x="12805" y="304966"/>
                      <a:pt x="12805" y="313502"/>
                      <a:pt x="12805" y="320331"/>
                    </a:cubicBezTo>
                    <a:cubicBezTo>
                      <a:pt x="12805" y="330575"/>
                      <a:pt x="21341" y="339112"/>
                      <a:pt x="29877" y="340819"/>
                    </a:cubicBezTo>
                    <a:cubicBezTo>
                      <a:pt x="29877" y="340819"/>
                      <a:pt x="29877" y="340819"/>
                      <a:pt x="29877" y="340819"/>
                    </a:cubicBezTo>
                    <a:cubicBezTo>
                      <a:pt x="38414" y="342526"/>
                      <a:pt x="46950" y="351062"/>
                      <a:pt x="48657" y="361306"/>
                    </a:cubicBezTo>
                    <a:cubicBezTo>
                      <a:pt x="52072" y="407403"/>
                      <a:pt x="60608" y="451792"/>
                      <a:pt x="70852" y="496181"/>
                    </a:cubicBezTo>
                    <a:cubicBezTo>
                      <a:pt x="74267" y="497888"/>
                      <a:pt x="79388" y="497888"/>
                      <a:pt x="82803" y="499595"/>
                    </a:cubicBezTo>
                    <a:cubicBezTo>
                      <a:pt x="70852" y="453499"/>
                      <a:pt x="62315" y="407403"/>
                      <a:pt x="58901" y="361306"/>
                    </a:cubicBezTo>
                    <a:cubicBezTo>
                      <a:pt x="57194" y="351062"/>
                      <a:pt x="50365" y="342526"/>
                      <a:pt x="40121" y="340819"/>
                    </a:cubicBezTo>
                    <a:cubicBezTo>
                      <a:pt x="40121" y="340819"/>
                      <a:pt x="40121" y="340819"/>
                      <a:pt x="40121" y="340819"/>
                    </a:cubicBezTo>
                    <a:cubicBezTo>
                      <a:pt x="29877" y="339112"/>
                      <a:pt x="23048" y="330575"/>
                      <a:pt x="23048" y="320331"/>
                    </a:cubicBezTo>
                    <a:cubicBezTo>
                      <a:pt x="23048" y="313502"/>
                      <a:pt x="23048" y="304966"/>
                      <a:pt x="23048" y="298137"/>
                    </a:cubicBezTo>
                    <a:cubicBezTo>
                      <a:pt x="23048" y="287893"/>
                      <a:pt x="29877" y="281064"/>
                      <a:pt x="38414" y="279357"/>
                    </a:cubicBezTo>
                    <a:cubicBezTo>
                      <a:pt x="38414" y="279357"/>
                      <a:pt x="38414" y="279357"/>
                      <a:pt x="38414" y="279357"/>
                    </a:cubicBezTo>
                    <a:cubicBezTo>
                      <a:pt x="46950" y="279357"/>
                      <a:pt x="53779" y="270821"/>
                      <a:pt x="53779" y="260577"/>
                    </a:cubicBezTo>
                    <a:cubicBezTo>
                      <a:pt x="53779" y="250333"/>
                      <a:pt x="53779" y="241797"/>
                      <a:pt x="53779" y="231553"/>
                    </a:cubicBezTo>
                    <a:cubicBezTo>
                      <a:pt x="53779" y="221310"/>
                      <a:pt x="46950" y="212773"/>
                      <a:pt x="38414" y="211066"/>
                    </a:cubicBezTo>
                    <a:lnTo>
                      <a:pt x="38414" y="211066"/>
                    </a:lnTo>
                    <a:cubicBezTo>
                      <a:pt x="29877" y="209359"/>
                      <a:pt x="23048" y="200822"/>
                      <a:pt x="23048" y="190579"/>
                    </a:cubicBezTo>
                    <a:cubicBezTo>
                      <a:pt x="24755" y="171799"/>
                      <a:pt x="26463" y="153019"/>
                      <a:pt x="28170" y="134239"/>
                    </a:cubicBezTo>
                    <a:cubicBezTo>
                      <a:pt x="28170" y="125702"/>
                      <a:pt x="36706" y="118873"/>
                      <a:pt x="46950" y="118873"/>
                    </a:cubicBezTo>
                    <a:close/>
                  </a:path>
                </a:pathLst>
              </a:custGeom>
              <a:solidFill>
                <a:srgbClr val="DBDCDD">
                  <a:alpha val="100000"/>
                </a:srgbClr>
              </a:solidFill>
              <a:ln>
                <a:prstDash val="solid"/>
                <a:headEnd type="none"/>
                <a:tailEnd type="none"/>
              </a:ln>
            </p:spPr>
          </p:sp>
          <p:sp>
            <p:nvSpPr>
              <p:cNvPr id="342" name="AutoShape 342"/>
              <p:cNvSpPr/>
              <p:nvPr/>
            </p:nvSpPr>
            <p:spPr>
              <a:xfrm>
                <a:off x="8447155" y="3561254"/>
                <a:ext cx="136582" cy="443891"/>
              </a:xfrm>
              <a:custGeom>
                <a:avLst/>
                <a:gdLst/>
                <a:ahLst/>
                <a:cxnLst/>
                <a:rect l="l" t="t" r="r" b="b"/>
                <a:pathLst>
                  <a:path w="136581" h="443891">
                    <a:moveTo>
                      <a:pt x="43859" y="443038"/>
                    </a:moveTo>
                    <a:cubicBezTo>
                      <a:pt x="67761" y="299627"/>
                      <a:pt x="81419" y="154508"/>
                      <a:pt x="134345" y="12805"/>
                    </a:cubicBezTo>
                    <a:cubicBezTo>
                      <a:pt x="125808" y="14512"/>
                      <a:pt x="117272" y="16219"/>
                      <a:pt x="107028" y="19634"/>
                    </a:cubicBezTo>
                    <a:cubicBezTo>
                      <a:pt x="100199" y="21341"/>
                      <a:pt x="93370" y="26463"/>
                      <a:pt x="91663" y="33292"/>
                    </a:cubicBezTo>
                    <a:cubicBezTo>
                      <a:pt x="52395" y="161338"/>
                      <a:pt x="38737" y="291090"/>
                      <a:pt x="13128" y="419136"/>
                    </a:cubicBezTo>
                    <a:cubicBezTo>
                      <a:pt x="11421" y="427672"/>
                      <a:pt x="16543" y="437916"/>
                      <a:pt x="26786" y="439623"/>
                    </a:cubicBezTo>
                    <a:cubicBezTo>
                      <a:pt x="33616" y="439623"/>
                      <a:pt x="38737" y="441331"/>
                      <a:pt x="43859" y="443038"/>
                    </a:cubicBezTo>
                    <a:close/>
                  </a:path>
                </a:pathLst>
              </a:custGeom>
              <a:solidFill>
                <a:srgbClr val="DBDCDD">
                  <a:alpha val="100000"/>
                </a:srgbClr>
              </a:solidFill>
              <a:ln>
                <a:prstDash val="solid"/>
                <a:headEnd type="none"/>
                <a:tailEnd type="none"/>
              </a:ln>
            </p:spPr>
          </p:sp>
          <p:sp>
            <p:nvSpPr>
              <p:cNvPr id="343" name="AutoShape 343"/>
              <p:cNvSpPr/>
              <p:nvPr/>
            </p:nvSpPr>
            <p:spPr>
              <a:xfrm>
                <a:off x="8628450" y="3580390"/>
                <a:ext cx="273164" cy="478037"/>
              </a:xfrm>
              <a:custGeom>
                <a:avLst/>
                <a:gdLst/>
                <a:ahLst/>
                <a:cxnLst/>
                <a:rect l="l" t="t" r="r" b="b"/>
                <a:pathLst>
                  <a:path w="273163" h="478036">
                    <a:moveTo>
                      <a:pt x="128899" y="321466"/>
                    </a:moveTo>
                    <a:cubicBezTo>
                      <a:pt x="132314" y="314636"/>
                      <a:pt x="134021" y="307807"/>
                      <a:pt x="137436" y="299271"/>
                    </a:cubicBezTo>
                    <a:cubicBezTo>
                      <a:pt x="140850" y="290735"/>
                      <a:pt x="137436" y="280491"/>
                      <a:pt x="128899" y="277076"/>
                    </a:cubicBezTo>
                    <a:cubicBezTo>
                      <a:pt x="128899" y="277076"/>
                      <a:pt x="128899" y="277076"/>
                      <a:pt x="128899" y="277076"/>
                    </a:cubicBezTo>
                    <a:cubicBezTo>
                      <a:pt x="120363" y="273662"/>
                      <a:pt x="116948" y="263418"/>
                      <a:pt x="120363" y="254882"/>
                    </a:cubicBezTo>
                    <a:cubicBezTo>
                      <a:pt x="123777" y="246345"/>
                      <a:pt x="127192" y="236102"/>
                      <a:pt x="128899" y="227565"/>
                    </a:cubicBezTo>
                    <a:cubicBezTo>
                      <a:pt x="132314" y="219029"/>
                      <a:pt x="140850" y="212200"/>
                      <a:pt x="149387" y="213907"/>
                    </a:cubicBezTo>
                    <a:lnTo>
                      <a:pt x="149387" y="213907"/>
                    </a:lnTo>
                    <a:cubicBezTo>
                      <a:pt x="157923" y="215614"/>
                      <a:pt x="168167" y="210493"/>
                      <a:pt x="169874" y="200249"/>
                    </a:cubicBezTo>
                    <a:cubicBezTo>
                      <a:pt x="174996" y="181469"/>
                      <a:pt x="180118" y="164396"/>
                      <a:pt x="183532" y="145616"/>
                    </a:cubicBezTo>
                    <a:cubicBezTo>
                      <a:pt x="185239" y="135372"/>
                      <a:pt x="180118" y="126836"/>
                      <a:pt x="171581" y="121714"/>
                    </a:cubicBezTo>
                    <a:lnTo>
                      <a:pt x="171581" y="121714"/>
                    </a:lnTo>
                    <a:cubicBezTo>
                      <a:pt x="163045" y="118300"/>
                      <a:pt x="156216" y="108056"/>
                      <a:pt x="157923" y="97812"/>
                    </a:cubicBezTo>
                    <a:cubicBezTo>
                      <a:pt x="161337" y="73911"/>
                      <a:pt x="164752" y="50009"/>
                      <a:pt x="166459" y="26107"/>
                    </a:cubicBezTo>
                    <a:cubicBezTo>
                      <a:pt x="166459" y="14156"/>
                      <a:pt x="180118" y="9034"/>
                      <a:pt x="193776" y="15863"/>
                    </a:cubicBezTo>
                    <a:cubicBezTo>
                      <a:pt x="214263" y="27814"/>
                      <a:pt x="233043" y="39765"/>
                      <a:pt x="251823" y="51716"/>
                    </a:cubicBezTo>
                    <a:cubicBezTo>
                      <a:pt x="258652" y="55131"/>
                      <a:pt x="262067" y="61960"/>
                      <a:pt x="262067" y="68789"/>
                    </a:cubicBezTo>
                    <a:cubicBezTo>
                      <a:pt x="256945" y="201956"/>
                      <a:pt x="226214" y="330002"/>
                      <a:pt x="207434" y="458048"/>
                    </a:cubicBezTo>
                    <a:cubicBezTo>
                      <a:pt x="205727" y="466584"/>
                      <a:pt x="197190" y="473413"/>
                      <a:pt x="186947" y="473413"/>
                    </a:cubicBezTo>
                    <a:cubicBezTo>
                      <a:pt x="132314" y="471706"/>
                      <a:pt x="74267" y="469998"/>
                      <a:pt x="12805" y="464877"/>
                    </a:cubicBezTo>
                    <a:cubicBezTo>
                      <a:pt x="38414" y="425609"/>
                      <a:pt x="62315" y="384635"/>
                      <a:pt x="81096" y="341953"/>
                    </a:cubicBezTo>
                    <a:cubicBezTo>
                      <a:pt x="84510" y="333416"/>
                      <a:pt x="94754" y="328295"/>
                      <a:pt x="104997" y="328295"/>
                    </a:cubicBezTo>
                    <a:cubicBezTo>
                      <a:pt x="104997" y="328295"/>
                      <a:pt x="104997" y="328295"/>
                      <a:pt x="104997" y="328295"/>
                    </a:cubicBezTo>
                    <a:cubicBezTo>
                      <a:pt x="115241" y="335124"/>
                      <a:pt x="125485" y="330002"/>
                      <a:pt x="128899" y="321466"/>
                    </a:cubicBezTo>
                    <a:close/>
                  </a:path>
                </a:pathLst>
              </a:custGeom>
              <a:solidFill>
                <a:srgbClr val="C3C6CB">
                  <a:alpha val="100000"/>
                </a:srgbClr>
              </a:solidFill>
              <a:ln>
                <a:prstDash val="solid"/>
                <a:headEnd type="none"/>
                <a:tailEnd type="none"/>
              </a:ln>
            </p:spPr>
          </p:sp>
          <p:sp>
            <p:nvSpPr>
              <p:cNvPr id="344" name="AutoShape 344"/>
              <p:cNvSpPr/>
              <p:nvPr/>
            </p:nvSpPr>
            <p:spPr>
              <a:xfrm>
                <a:off x="8628450" y="3918074"/>
                <a:ext cx="170727" cy="136582"/>
              </a:xfrm>
              <a:custGeom>
                <a:avLst/>
                <a:gdLst/>
                <a:ahLst/>
                <a:cxnLst/>
                <a:rect l="l" t="t" r="r" b="b"/>
                <a:pathLst>
                  <a:path w="170727" h="136581">
                    <a:moveTo>
                      <a:pt x="168167" y="139143"/>
                    </a:moveTo>
                    <a:cubicBezTo>
                      <a:pt x="118656" y="137436"/>
                      <a:pt x="67437" y="135728"/>
                      <a:pt x="12805" y="132314"/>
                    </a:cubicBezTo>
                    <a:cubicBezTo>
                      <a:pt x="38414" y="93046"/>
                      <a:pt x="60608" y="53779"/>
                      <a:pt x="81096" y="12805"/>
                    </a:cubicBezTo>
                    <a:cubicBezTo>
                      <a:pt x="137436" y="28170"/>
                      <a:pt x="171581" y="81096"/>
                      <a:pt x="168167" y="139143"/>
                    </a:cubicBezTo>
                    <a:close/>
                  </a:path>
                </a:pathLst>
              </a:custGeom>
              <a:solidFill>
                <a:srgbClr val="AEB1B5">
                  <a:alpha val="100000"/>
                </a:srgbClr>
              </a:solidFill>
              <a:ln>
                <a:prstDash val="solid"/>
                <a:headEnd type="none"/>
                <a:tailEnd type="none"/>
              </a:ln>
            </p:spPr>
          </p:sp>
          <p:sp>
            <p:nvSpPr>
              <p:cNvPr id="345" name="AutoShape 345"/>
              <p:cNvSpPr/>
              <p:nvPr/>
            </p:nvSpPr>
            <p:spPr>
              <a:xfrm>
                <a:off x="8630157" y="3582097"/>
                <a:ext cx="204873" cy="478037"/>
              </a:xfrm>
              <a:custGeom>
                <a:avLst/>
                <a:gdLst/>
                <a:ahLst/>
                <a:cxnLst/>
                <a:rect l="l" t="t" r="r" b="b"/>
                <a:pathLst>
                  <a:path w="204872" h="478036">
                    <a:moveTo>
                      <a:pt x="168166" y="121714"/>
                    </a:moveTo>
                    <a:lnTo>
                      <a:pt x="168166" y="121714"/>
                    </a:lnTo>
                    <a:cubicBezTo>
                      <a:pt x="159630" y="118300"/>
                      <a:pt x="152801" y="108056"/>
                      <a:pt x="154508" y="97813"/>
                    </a:cubicBezTo>
                    <a:cubicBezTo>
                      <a:pt x="157923" y="73911"/>
                      <a:pt x="161337" y="50009"/>
                      <a:pt x="163045" y="26107"/>
                    </a:cubicBezTo>
                    <a:cubicBezTo>
                      <a:pt x="163045" y="14156"/>
                      <a:pt x="176703" y="9034"/>
                      <a:pt x="190361" y="15863"/>
                    </a:cubicBezTo>
                    <a:cubicBezTo>
                      <a:pt x="181825" y="15863"/>
                      <a:pt x="174996" y="20985"/>
                      <a:pt x="174996" y="29522"/>
                    </a:cubicBezTo>
                    <a:cubicBezTo>
                      <a:pt x="173288" y="53423"/>
                      <a:pt x="169874" y="77325"/>
                      <a:pt x="166459" y="101227"/>
                    </a:cubicBezTo>
                    <a:cubicBezTo>
                      <a:pt x="164752" y="111471"/>
                      <a:pt x="169874" y="121714"/>
                      <a:pt x="180117" y="125129"/>
                    </a:cubicBezTo>
                    <a:cubicBezTo>
                      <a:pt x="188654" y="128543"/>
                      <a:pt x="195483" y="138787"/>
                      <a:pt x="192068" y="149031"/>
                    </a:cubicBezTo>
                    <a:cubicBezTo>
                      <a:pt x="188654" y="167811"/>
                      <a:pt x="183532" y="184884"/>
                      <a:pt x="178410" y="203664"/>
                    </a:cubicBezTo>
                    <a:cubicBezTo>
                      <a:pt x="174996" y="213907"/>
                      <a:pt x="166459" y="219029"/>
                      <a:pt x="157923" y="217322"/>
                    </a:cubicBezTo>
                    <a:cubicBezTo>
                      <a:pt x="149387" y="215614"/>
                      <a:pt x="139143" y="220736"/>
                      <a:pt x="137435" y="230980"/>
                    </a:cubicBezTo>
                    <a:cubicBezTo>
                      <a:pt x="134021" y="239516"/>
                      <a:pt x="132314" y="249760"/>
                      <a:pt x="128899" y="258296"/>
                    </a:cubicBezTo>
                    <a:cubicBezTo>
                      <a:pt x="125485" y="266833"/>
                      <a:pt x="128899" y="277076"/>
                      <a:pt x="137435" y="280491"/>
                    </a:cubicBezTo>
                    <a:cubicBezTo>
                      <a:pt x="137435" y="280491"/>
                      <a:pt x="137435" y="280491"/>
                      <a:pt x="137435" y="280491"/>
                    </a:cubicBezTo>
                    <a:cubicBezTo>
                      <a:pt x="145972" y="283905"/>
                      <a:pt x="149387" y="294149"/>
                      <a:pt x="145972" y="302686"/>
                    </a:cubicBezTo>
                    <a:cubicBezTo>
                      <a:pt x="142557" y="309515"/>
                      <a:pt x="140850" y="316344"/>
                      <a:pt x="137435" y="324880"/>
                    </a:cubicBezTo>
                    <a:cubicBezTo>
                      <a:pt x="134021" y="333416"/>
                      <a:pt x="123777" y="340246"/>
                      <a:pt x="115241" y="338538"/>
                    </a:cubicBezTo>
                    <a:cubicBezTo>
                      <a:pt x="115241" y="338538"/>
                      <a:pt x="115241" y="338538"/>
                      <a:pt x="115241" y="338538"/>
                    </a:cubicBezTo>
                    <a:cubicBezTo>
                      <a:pt x="106705" y="336831"/>
                      <a:pt x="96461" y="341953"/>
                      <a:pt x="91339" y="352196"/>
                    </a:cubicBezTo>
                    <a:cubicBezTo>
                      <a:pt x="72559" y="393171"/>
                      <a:pt x="50365" y="434146"/>
                      <a:pt x="24755" y="473413"/>
                    </a:cubicBezTo>
                    <a:cubicBezTo>
                      <a:pt x="21341" y="473413"/>
                      <a:pt x="16219" y="473413"/>
                      <a:pt x="12805" y="473413"/>
                    </a:cubicBezTo>
                    <a:cubicBezTo>
                      <a:pt x="38414" y="434146"/>
                      <a:pt x="62315" y="393171"/>
                      <a:pt x="81096" y="350489"/>
                    </a:cubicBezTo>
                    <a:cubicBezTo>
                      <a:pt x="84510" y="341953"/>
                      <a:pt x="94754" y="336831"/>
                      <a:pt x="104997" y="336831"/>
                    </a:cubicBezTo>
                    <a:cubicBezTo>
                      <a:pt x="104997" y="336831"/>
                      <a:pt x="104997" y="336831"/>
                      <a:pt x="104997" y="336831"/>
                    </a:cubicBezTo>
                    <a:cubicBezTo>
                      <a:pt x="115241" y="338538"/>
                      <a:pt x="123777" y="333416"/>
                      <a:pt x="127192" y="323173"/>
                    </a:cubicBezTo>
                    <a:cubicBezTo>
                      <a:pt x="130606" y="316344"/>
                      <a:pt x="132314" y="309515"/>
                      <a:pt x="135728" y="300978"/>
                    </a:cubicBezTo>
                    <a:cubicBezTo>
                      <a:pt x="139143" y="292442"/>
                      <a:pt x="135728" y="282198"/>
                      <a:pt x="127192" y="278784"/>
                    </a:cubicBezTo>
                    <a:cubicBezTo>
                      <a:pt x="127192" y="278784"/>
                      <a:pt x="127192" y="278784"/>
                      <a:pt x="127192" y="278784"/>
                    </a:cubicBezTo>
                    <a:cubicBezTo>
                      <a:pt x="118656" y="275369"/>
                      <a:pt x="115241" y="265125"/>
                      <a:pt x="118656" y="256589"/>
                    </a:cubicBezTo>
                    <a:cubicBezTo>
                      <a:pt x="122070" y="248053"/>
                      <a:pt x="125485" y="237809"/>
                      <a:pt x="127192" y="229273"/>
                    </a:cubicBezTo>
                    <a:cubicBezTo>
                      <a:pt x="130606" y="220736"/>
                      <a:pt x="139143" y="213907"/>
                      <a:pt x="147679" y="215614"/>
                    </a:cubicBezTo>
                    <a:lnTo>
                      <a:pt x="147679" y="215614"/>
                    </a:lnTo>
                    <a:cubicBezTo>
                      <a:pt x="156216" y="217322"/>
                      <a:pt x="166459" y="212200"/>
                      <a:pt x="168166" y="201956"/>
                    </a:cubicBezTo>
                    <a:cubicBezTo>
                      <a:pt x="173288" y="183176"/>
                      <a:pt x="178410" y="166104"/>
                      <a:pt x="181825" y="147324"/>
                    </a:cubicBezTo>
                    <a:cubicBezTo>
                      <a:pt x="183532" y="135373"/>
                      <a:pt x="178410" y="125129"/>
                      <a:pt x="168166" y="121714"/>
                    </a:cubicBezTo>
                    <a:close/>
                  </a:path>
                </a:pathLst>
              </a:custGeom>
              <a:solidFill>
                <a:srgbClr val="DBDCDD">
                  <a:alpha val="100000"/>
                </a:srgbClr>
              </a:solidFill>
              <a:ln>
                <a:prstDash val="solid"/>
                <a:headEnd type="none"/>
                <a:tailEnd type="none"/>
              </a:ln>
            </p:spPr>
          </p:sp>
          <p:sp>
            <p:nvSpPr>
              <p:cNvPr id="346" name="AutoShape 346"/>
              <p:cNvSpPr/>
              <p:nvPr/>
            </p:nvSpPr>
            <p:spPr>
              <a:xfrm>
                <a:off x="8785519" y="3607351"/>
                <a:ext cx="102436" cy="460964"/>
              </a:xfrm>
              <a:custGeom>
                <a:avLst/>
                <a:gdLst/>
                <a:ahLst/>
                <a:cxnLst/>
                <a:rect l="l" t="t" r="r" b="b"/>
                <a:pathLst>
                  <a:path w="102436" h="460964">
                    <a:moveTo>
                      <a:pt x="12805" y="449867"/>
                    </a:moveTo>
                    <a:cubicBezTo>
                      <a:pt x="38414" y="306456"/>
                      <a:pt x="74267" y="164752"/>
                      <a:pt x="69145" y="12805"/>
                    </a:cubicBezTo>
                    <a:cubicBezTo>
                      <a:pt x="77681" y="17926"/>
                      <a:pt x="84510" y="23048"/>
                      <a:pt x="93046" y="28170"/>
                    </a:cubicBezTo>
                    <a:cubicBezTo>
                      <a:pt x="99876" y="31584"/>
                      <a:pt x="103290" y="38414"/>
                      <a:pt x="103290" y="45243"/>
                    </a:cubicBezTo>
                    <a:cubicBezTo>
                      <a:pt x="98168" y="178410"/>
                      <a:pt x="67437" y="306456"/>
                      <a:pt x="48657" y="434501"/>
                    </a:cubicBezTo>
                    <a:cubicBezTo>
                      <a:pt x="46950" y="443038"/>
                      <a:pt x="38414" y="449867"/>
                      <a:pt x="28170" y="449867"/>
                    </a:cubicBezTo>
                    <a:cubicBezTo>
                      <a:pt x="23048" y="449867"/>
                      <a:pt x="17926" y="449867"/>
                      <a:pt x="12805" y="449867"/>
                    </a:cubicBezTo>
                    <a:close/>
                  </a:path>
                </a:pathLst>
              </a:custGeom>
              <a:solidFill>
                <a:srgbClr val="DBDCDD">
                  <a:alpha val="100000"/>
                </a:srgbClr>
              </a:solidFill>
              <a:ln>
                <a:prstDash val="solid"/>
                <a:headEnd type="none"/>
                <a:tailEnd type="none"/>
              </a:ln>
            </p:spPr>
          </p:sp>
          <p:sp>
            <p:nvSpPr>
              <p:cNvPr id="347" name="AutoShape 347"/>
              <p:cNvSpPr/>
              <p:nvPr/>
            </p:nvSpPr>
            <p:spPr>
              <a:xfrm>
                <a:off x="8495209" y="3904343"/>
                <a:ext cx="290237" cy="290237"/>
              </a:xfrm>
              <a:custGeom>
                <a:avLst/>
                <a:gdLst/>
                <a:ahLst/>
                <a:cxnLst/>
                <a:rect l="l" t="t" r="r" b="b"/>
                <a:pathLst>
                  <a:path w="290236" h="290236">
                    <a:moveTo>
                      <a:pt x="277505" y="168240"/>
                    </a:moveTo>
                    <a:cubicBezTo>
                      <a:pt x="265555" y="239946"/>
                      <a:pt x="197264" y="289456"/>
                      <a:pt x="123851" y="277506"/>
                    </a:cubicBezTo>
                    <a:cubicBezTo>
                      <a:pt x="52145" y="265555"/>
                      <a:pt x="2634" y="197264"/>
                      <a:pt x="14585" y="123851"/>
                    </a:cubicBezTo>
                    <a:cubicBezTo>
                      <a:pt x="26536" y="52145"/>
                      <a:pt x="94827" y="2634"/>
                      <a:pt x="168240" y="14585"/>
                    </a:cubicBezTo>
                    <a:cubicBezTo>
                      <a:pt x="241653" y="26536"/>
                      <a:pt x="289456" y="94827"/>
                      <a:pt x="277505" y="168240"/>
                    </a:cubicBezTo>
                    <a:close/>
                  </a:path>
                </a:pathLst>
              </a:custGeom>
              <a:solidFill>
                <a:srgbClr val="C3C6CB">
                  <a:alpha val="100000"/>
                </a:srgbClr>
              </a:solidFill>
              <a:ln>
                <a:prstDash val="solid"/>
                <a:headEnd type="none"/>
                <a:tailEnd type="none"/>
              </a:ln>
            </p:spPr>
          </p:sp>
          <p:sp>
            <p:nvSpPr>
              <p:cNvPr id="348" name="AutoShape 348"/>
              <p:cNvSpPr/>
              <p:nvPr/>
            </p:nvSpPr>
            <p:spPr>
              <a:xfrm>
                <a:off x="8510648" y="3947098"/>
                <a:ext cx="273164" cy="239018"/>
              </a:xfrm>
              <a:custGeom>
                <a:avLst/>
                <a:gdLst/>
                <a:ahLst/>
                <a:cxnLst/>
                <a:rect l="l" t="t" r="r" b="b"/>
                <a:pathLst>
                  <a:path w="273163" h="239018">
                    <a:moveTo>
                      <a:pt x="229628" y="12805"/>
                    </a:moveTo>
                    <a:cubicBezTo>
                      <a:pt x="243287" y="38414"/>
                      <a:pt x="248408" y="67437"/>
                      <a:pt x="243287" y="98168"/>
                    </a:cubicBezTo>
                    <a:cubicBezTo>
                      <a:pt x="231335" y="169874"/>
                      <a:pt x="163045" y="219385"/>
                      <a:pt x="89632" y="207434"/>
                    </a:cubicBezTo>
                    <a:cubicBezTo>
                      <a:pt x="58901" y="202312"/>
                      <a:pt x="33292" y="186947"/>
                      <a:pt x="12805" y="164752"/>
                    </a:cubicBezTo>
                    <a:cubicBezTo>
                      <a:pt x="31584" y="198897"/>
                      <a:pt x="65730" y="224507"/>
                      <a:pt x="106705" y="233043"/>
                    </a:cubicBezTo>
                    <a:cubicBezTo>
                      <a:pt x="178410" y="244994"/>
                      <a:pt x="248408" y="197190"/>
                      <a:pt x="260359" y="123777"/>
                    </a:cubicBezTo>
                    <a:cubicBezTo>
                      <a:pt x="268896" y="82803"/>
                      <a:pt x="255237" y="41828"/>
                      <a:pt x="229628" y="12805"/>
                    </a:cubicBezTo>
                    <a:close/>
                  </a:path>
                </a:pathLst>
              </a:custGeom>
              <a:solidFill>
                <a:srgbClr val="AEB1B5">
                  <a:alpha val="100000"/>
                </a:srgbClr>
              </a:solidFill>
              <a:ln>
                <a:prstDash val="solid"/>
                <a:headEnd type="none"/>
                <a:tailEnd type="none"/>
              </a:ln>
            </p:spPr>
          </p:sp>
          <p:sp>
            <p:nvSpPr>
              <p:cNvPr id="349" name="AutoShape 349"/>
              <p:cNvSpPr/>
              <p:nvPr/>
            </p:nvSpPr>
            <p:spPr>
              <a:xfrm>
                <a:off x="8495084" y="3902588"/>
                <a:ext cx="273164" cy="239018"/>
              </a:xfrm>
              <a:custGeom>
                <a:avLst/>
                <a:gdLst/>
                <a:ahLst/>
                <a:cxnLst/>
                <a:rect l="l" t="t" r="r" b="b"/>
                <a:pathLst>
                  <a:path w="273163" h="239018">
                    <a:moveTo>
                      <a:pt x="26661" y="140971"/>
                    </a:moveTo>
                    <a:cubicBezTo>
                      <a:pt x="38612" y="69266"/>
                      <a:pt x="106903" y="19755"/>
                      <a:pt x="180316" y="31706"/>
                    </a:cubicBezTo>
                    <a:cubicBezTo>
                      <a:pt x="212754" y="36828"/>
                      <a:pt x="240071" y="53900"/>
                      <a:pt x="260558" y="77802"/>
                    </a:cubicBezTo>
                    <a:cubicBezTo>
                      <a:pt x="241778" y="45364"/>
                      <a:pt x="209340" y="21462"/>
                      <a:pt x="168365" y="14633"/>
                    </a:cubicBezTo>
                    <a:cubicBezTo>
                      <a:pt x="96660" y="2682"/>
                      <a:pt x="26661" y="50486"/>
                      <a:pt x="14710" y="123898"/>
                    </a:cubicBezTo>
                    <a:cubicBezTo>
                      <a:pt x="7881" y="163166"/>
                      <a:pt x="19832" y="202433"/>
                      <a:pt x="43734" y="231457"/>
                    </a:cubicBezTo>
                    <a:cubicBezTo>
                      <a:pt x="28369" y="205848"/>
                      <a:pt x="21539" y="173409"/>
                      <a:pt x="26661" y="140971"/>
                    </a:cubicBezTo>
                    <a:close/>
                  </a:path>
                </a:pathLst>
              </a:custGeom>
              <a:solidFill>
                <a:srgbClr val="DBDCDD">
                  <a:alpha val="100000"/>
                </a:srgbClr>
              </a:solidFill>
              <a:ln>
                <a:prstDash val="solid"/>
                <a:headEnd type="none"/>
                <a:tailEnd type="none"/>
              </a:ln>
            </p:spPr>
          </p:sp>
          <p:sp>
            <p:nvSpPr>
              <p:cNvPr id="350" name="AutoShape 350"/>
              <p:cNvSpPr/>
              <p:nvPr/>
            </p:nvSpPr>
            <p:spPr>
              <a:xfrm>
                <a:off x="8583557" y="3996105"/>
                <a:ext cx="119509" cy="119509"/>
              </a:xfrm>
              <a:custGeom>
                <a:avLst/>
                <a:gdLst/>
                <a:ahLst/>
                <a:cxnLst/>
                <a:rect l="l" t="t" r="r" b="b"/>
                <a:pathLst>
                  <a:path w="119509" h="119509">
                    <a:moveTo>
                      <a:pt x="79892" y="15016"/>
                    </a:moveTo>
                    <a:cubicBezTo>
                      <a:pt x="52576" y="6479"/>
                      <a:pt x="23552" y="23552"/>
                      <a:pt x="15016" y="50869"/>
                    </a:cubicBezTo>
                    <a:cubicBezTo>
                      <a:pt x="6479" y="78185"/>
                      <a:pt x="23552" y="107208"/>
                      <a:pt x="50869" y="115745"/>
                    </a:cubicBezTo>
                    <a:cubicBezTo>
                      <a:pt x="78185" y="124281"/>
                      <a:pt x="107208" y="107208"/>
                      <a:pt x="115745" y="79892"/>
                    </a:cubicBezTo>
                    <a:cubicBezTo>
                      <a:pt x="124281" y="50869"/>
                      <a:pt x="107208" y="21845"/>
                      <a:pt x="79892" y="15016"/>
                    </a:cubicBezTo>
                    <a:close/>
                  </a:path>
                </a:pathLst>
              </a:custGeom>
              <a:solidFill>
                <a:srgbClr val="AEB1B5">
                  <a:alpha val="100000"/>
                </a:srgbClr>
              </a:solidFill>
              <a:ln>
                <a:prstDash val="solid"/>
                <a:headEnd type="none"/>
                <a:tailEnd type="none"/>
              </a:ln>
            </p:spPr>
          </p:sp>
          <p:sp>
            <p:nvSpPr>
              <p:cNvPr id="351" name="AutoShape 351"/>
              <p:cNvSpPr/>
              <p:nvPr/>
            </p:nvSpPr>
            <p:spPr>
              <a:xfrm>
                <a:off x="8576391" y="3985525"/>
                <a:ext cx="119509" cy="119509"/>
              </a:xfrm>
              <a:custGeom>
                <a:avLst/>
                <a:gdLst/>
                <a:ahLst/>
                <a:cxnLst/>
                <a:rect l="l" t="t" r="r" b="b"/>
                <a:pathLst>
                  <a:path w="119509" h="119509">
                    <a:moveTo>
                      <a:pt x="116082" y="73400"/>
                    </a:moveTo>
                    <a:cubicBezTo>
                      <a:pt x="110960" y="102424"/>
                      <a:pt x="83644" y="121204"/>
                      <a:pt x="56327" y="116082"/>
                    </a:cubicBezTo>
                    <a:cubicBezTo>
                      <a:pt x="27304" y="110960"/>
                      <a:pt x="8523" y="83643"/>
                      <a:pt x="13645" y="56327"/>
                    </a:cubicBezTo>
                    <a:cubicBezTo>
                      <a:pt x="18767" y="27304"/>
                      <a:pt x="46083" y="8523"/>
                      <a:pt x="73400" y="13645"/>
                    </a:cubicBezTo>
                    <a:cubicBezTo>
                      <a:pt x="102424" y="17060"/>
                      <a:pt x="121204" y="44376"/>
                      <a:pt x="116082" y="73400"/>
                    </a:cubicBezTo>
                    <a:close/>
                  </a:path>
                </a:pathLst>
              </a:custGeom>
              <a:solidFill>
                <a:srgbClr val="DBDCDD">
                  <a:alpha val="100000"/>
                </a:srgbClr>
              </a:solidFill>
              <a:ln>
                <a:prstDash val="solid"/>
                <a:headEnd type="none"/>
                <a:tailEnd type="none"/>
              </a:ln>
            </p:spPr>
          </p:sp>
          <p:sp>
            <p:nvSpPr>
              <p:cNvPr id="352" name="AutoShape 352"/>
              <p:cNvSpPr/>
              <p:nvPr/>
            </p:nvSpPr>
            <p:spPr>
              <a:xfrm>
                <a:off x="8908443" y="6185335"/>
                <a:ext cx="546328" cy="119509"/>
              </a:xfrm>
              <a:custGeom>
                <a:avLst/>
                <a:gdLst/>
                <a:ahLst/>
                <a:cxnLst/>
                <a:rect l="l" t="t" r="r" b="b"/>
                <a:pathLst>
                  <a:path w="546327" h="119509">
                    <a:moveTo>
                      <a:pt x="46950" y="108412"/>
                    </a:moveTo>
                    <a:lnTo>
                      <a:pt x="12805" y="104997"/>
                    </a:lnTo>
                    <a:lnTo>
                      <a:pt x="21341" y="12805"/>
                    </a:lnTo>
                    <a:lnTo>
                      <a:pt x="533523" y="64023"/>
                    </a:lnTo>
                    <a:lnTo>
                      <a:pt x="530109" y="98168"/>
                    </a:lnTo>
                    <a:lnTo>
                      <a:pt x="52072" y="52072"/>
                    </a:lnTo>
                    <a:close/>
                  </a:path>
                </a:pathLst>
              </a:custGeom>
              <a:solidFill>
                <a:srgbClr val="C3C6CB">
                  <a:alpha val="100000"/>
                </a:srgbClr>
              </a:solidFill>
              <a:ln>
                <a:prstDash val="solid"/>
                <a:headEnd type="none"/>
                <a:tailEnd type="none"/>
              </a:ln>
            </p:spPr>
          </p:sp>
          <p:sp>
            <p:nvSpPr>
              <p:cNvPr id="353" name="AutoShape 353"/>
              <p:cNvSpPr/>
              <p:nvPr/>
            </p:nvSpPr>
            <p:spPr>
              <a:xfrm>
                <a:off x="8908443" y="6207530"/>
                <a:ext cx="546328" cy="85364"/>
              </a:xfrm>
              <a:custGeom>
                <a:avLst/>
                <a:gdLst/>
                <a:ahLst/>
                <a:cxnLst/>
                <a:rect l="l" t="t" r="r" b="b"/>
                <a:pathLst>
                  <a:path w="546327" h="85363">
                    <a:moveTo>
                      <a:pt x="518158" y="40121"/>
                    </a:moveTo>
                    <a:lnTo>
                      <a:pt x="516451" y="58901"/>
                    </a:lnTo>
                    <a:lnTo>
                      <a:pt x="38414" y="12805"/>
                    </a:lnTo>
                    <a:lnTo>
                      <a:pt x="33292" y="69145"/>
                    </a:lnTo>
                    <a:lnTo>
                      <a:pt x="12805" y="65730"/>
                    </a:lnTo>
                    <a:lnTo>
                      <a:pt x="12805" y="82803"/>
                    </a:lnTo>
                    <a:lnTo>
                      <a:pt x="46950" y="86218"/>
                    </a:lnTo>
                    <a:lnTo>
                      <a:pt x="52072" y="29877"/>
                    </a:lnTo>
                    <a:lnTo>
                      <a:pt x="530109" y="75974"/>
                    </a:lnTo>
                    <a:lnTo>
                      <a:pt x="533523" y="41828"/>
                    </a:lnTo>
                    <a:close/>
                  </a:path>
                </a:pathLst>
              </a:custGeom>
              <a:solidFill>
                <a:srgbClr val="AEB1B5">
                  <a:alpha val="100000"/>
                </a:srgbClr>
              </a:solidFill>
              <a:ln>
                <a:prstDash val="solid"/>
                <a:headEnd type="none"/>
                <a:tailEnd type="none"/>
              </a:ln>
            </p:spPr>
          </p:sp>
          <p:sp>
            <p:nvSpPr>
              <p:cNvPr id="354" name="AutoShape 354"/>
              <p:cNvSpPr/>
              <p:nvPr/>
            </p:nvSpPr>
            <p:spPr>
              <a:xfrm>
                <a:off x="9362230" y="5611745"/>
                <a:ext cx="751201" cy="751201"/>
              </a:xfrm>
              <a:custGeom>
                <a:avLst/>
                <a:gdLst/>
                <a:ahLst/>
                <a:cxnLst/>
                <a:rect l="l" t="t" r="r" b="b"/>
                <a:pathLst>
                  <a:path w="751200" h="751200">
                    <a:moveTo>
                      <a:pt x="429727" y="14458"/>
                    </a:moveTo>
                    <a:cubicBezTo>
                      <a:pt x="235098" y="-4322"/>
                      <a:pt x="60956" y="139089"/>
                      <a:pt x="42176" y="333718"/>
                    </a:cubicBezTo>
                    <a:lnTo>
                      <a:pt x="13152" y="635906"/>
                    </a:lnTo>
                    <a:cubicBezTo>
                      <a:pt x="9738" y="664929"/>
                      <a:pt x="31932" y="690539"/>
                      <a:pt x="59249" y="692245"/>
                    </a:cubicBezTo>
                    <a:lnTo>
                      <a:pt x="566309" y="741757"/>
                    </a:lnTo>
                    <a:cubicBezTo>
                      <a:pt x="648259" y="750293"/>
                      <a:pt x="721671" y="688831"/>
                      <a:pt x="730208" y="606882"/>
                    </a:cubicBezTo>
                    <a:lnTo>
                      <a:pt x="750695" y="402009"/>
                    </a:lnTo>
                    <a:cubicBezTo>
                      <a:pt x="767768" y="207380"/>
                      <a:pt x="626064" y="34945"/>
                      <a:pt x="429727" y="14458"/>
                    </a:cubicBezTo>
                    <a:close/>
                  </a:path>
                </a:pathLst>
              </a:custGeom>
              <a:solidFill>
                <a:srgbClr val="FFC000">
                  <a:alpha val="100000"/>
                </a:srgbClr>
              </a:solidFill>
              <a:ln>
                <a:prstDash val="solid"/>
                <a:headEnd type="none"/>
                <a:tailEnd type="none"/>
              </a:ln>
            </p:spPr>
          </p:sp>
          <p:sp>
            <p:nvSpPr>
              <p:cNvPr id="355" name="AutoShape 355"/>
              <p:cNvSpPr/>
              <p:nvPr/>
            </p:nvSpPr>
            <p:spPr>
              <a:xfrm>
                <a:off x="9362230" y="5710713"/>
                <a:ext cx="751201" cy="648764"/>
              </a:xfrm>
              <a:custGeom>
                <a:avLst/>
                <a:gdLst/>
                <a:ahLst/>
                <a:cxnLst/>
                <a:rect l="l" t="t" r="r" b="b"/>
                <a:pathLst>
                  <a:path w="751200" h="648764">
                    <a:moveTo>
                      <a:pt x="641429" y="12805"/>
                    </a:moveTo>
                    <a:cubicBezTo>
                      <a:pt x="682404" y="77681"/>
                      <a:pt x="702891" y="156216"/>
                      <a:pt x="696062" y="238165"/>
                    </a:cubicBezTo>
                    <a:lnTo>
                      <a:pt x="675575" y="443038"/>
                    </a:lnTo>
                    <a:cubicBezTo>
                      <a:pt x="667038" y="524987"/>
                      <a:pt x="593626" y="586449"/>
                      <a:pt x="511677" y="577912"/>
                    </a:cubicBezTo>
                    <a:lnTo>
                      <a:pt x="14860" y="530109"/>
                    </a:lnTo>
                    <a:lnTo>
                      <a:pt x="13152" y="538645"/>
                    </a:lnTo>
                    <a:cubicBezTo>
                      <a:pt x="9738" y="567669"/>
                      <a:pt x="31932" y="593278"/>
                      <a:pt x="59249" y="594985"/>
                    </a:cubicBezTo>
                    <a:lnTo>
                      <a:pt x="566309" y="644496"/>
                    </a:lnTo>
                    <a:cubicBezTo>
                      <a:pt x="648259" y="653032"/>
                      <a:pt x="721671" y="591571"/>
                      <a:pt x="730208" y="509621"/>
                    </a:cubicBezTo>
                    <a:lnTo>
                      <a:pt x="750695" y="304748"/>
                    </a:lnTo>
                    <a:cubicBezTo>
                      <a:pt x="760938" y="192068"/>
                      <a:pt x="716550" y="86217"/>
                      <a:pt x="641429" y="12805"/>
                    </a:cubicBezTo>
                    <a:close/>
                  </a:path>
                </a:pathLst>
              </a:custGeom>
              <a:solidFill>
                <a:srgbClr val="FFAB03">
                  <a:alpha val="100000"/>
                </a:srgbClr>
              </a:solidFill>
              <a:ln>
                <a:prstDash val="solid"/>
                <a:headEnd type="none"/>
                <a:tailEnd type="none"/>
              </a:ln>
            </p:spPr>
          </p:sp>
          <p:sp>
            <p:nvSpPr>
              <p:cNvPr id="356" name="AutoShape 356"/>
              <p:cNvSpPr/>
              <p:nvPr/>
            </p:nvSpPr>
            <p:spPr>
              <a:xfrm>
                <a:off x="9496389" y="5722280"/>
                <a:ext cx="529255" cy="529255"/>
              </a:xfrm>
              <a:custGeom>
                <a:avLst/>
                <a:gdLst/>
                <a:ahLst/>
                <a:cxnLst/>
                <a:rect l="l" t="t" r="r" b="b"/>
                <a:pathLst>
                  <a:path w="529255" h="529255">
                    <a:moveTo>
                      <a:pt x="339274" y="83812"/>
                    </a:moveTo>
                    <a:cubicBezTo>
                      <a:pt x="443117" y="121055"/>
                      <a:pt x="497107" y="235430"/>
                      <a:pt x="459863" y="339274"/>
                    </a:cubicBezTo>
                    <a:cubicBezTo>
                      <a:pt x="422620" y="443117"/>
                      <a:pt x="308245" y="497107"/>
                      <a:pt x="204402" y="459863"/>
                    </a:cubicBezTo>
                    <a:cubicBezTo>
                      <a:pt x="100558" y="422620"/>
                      <a:pt x="46568" y="308245"/>
                      <a:pt x="83812" y="204401"/>
                    </a:cubicBezTo>
                    <a:cubicBezTo>
                      <a:pt x="121055" y="100558"/>
                      <a:pt x="235430" y="46568"/>
                      <a:pt x="339274" y="83812"/>
                    </a:cubicBezTo>
                    <a:close/>
                  </a:path>
                </a:pathLst>
              </a:custGeom>
              <a:solidFill>
                <a:srgbClr val="FFAB03">
                  <a:alpha val="100000"/>
                </a:srgbClr>
              </a:solidFill>
              <a:ln>
                <a:prstDash val="solid"/>
                <a:headEnd type="none"/>
                <a:tailEnd type="none"/>
              </a:ln>
            </p:spPr>
          </p:sp>
          <p:sp>
            <p:nvSpPr>
              <p:cNvPr id="357" name="AutoShape 357"/>
              <p:cNvSpPr/>
              <p:nvPr/>
            </p:nvSpPr>
            <p:spPr>
              <a:xfrm>
                <a:off x="9454739" y="5674748"/>
                <a:ext cx="580473" cy="580473"/>
              </a:xfrm>
              <a:custGeom>
                <a:avLst/>
                <a:gdLst/>
                <a:ahLst/>
                <a:cxnLst/>
                <a:rect l="l" t="t" r="r" b="b"/>
                <a:pathLst>
                  <a:path w="580473" h="580473">
                    <a:moveTo>
                      <a:pt x="461115" y="184260"/>
                    </a:moveTo>
                    <a:cubicBezTo>
                      <a:pt x="522055" y="276222"/>
                      <a:pt x="496907" y="400175"/>
                      <a:pt x="404945" y="461115"/>
                    </a:cubicBezTo>
                    <a:cubicBezTo>
                      <a:pt x="312983" y="522056"/>
                      <a:pt x="189030" y="496907"/>
                      <a:pt x="128089" y="404945"/>
                    </a:cubicBezTo>
                    <a:cubicBezTo>
                      <a:pt x="67149" y="312983"/>
                      <a:pt x="92297" y="189030"/>
                      <a:pt x="184260" y="128090"/>
                    </a:cubicBezTo>
                    <a:cubicBezTo>
                      <a:pt x="276222" y="67149"/>
                      <a:pt x="400174" y="92297"/>
                      <a:pt x="461115" y="184260"/>
                    </a:cubicBezTo>
                    <a:close/>
                  </a:path>
                </a:pathLst>
              </a:custGeom>
              <a:solidFill>
                <a:srgbClr val="FFD345">
                  <a:alpha val="100000"/>
                </a:srgbClr>
              </a:solidFill>
              <a:ln>
                <a:prstDash val="solid"/>
                <a:headEnd type="none"/>
                <a:tailEnd type="none"/>
              </a:ln>
            </p:spPr>
          </p:sp>
          <p:sp>
            <p:nvSpPr>
              <p:cNvPr id="358" name="AutoShape 358"/>
              <p:cNvSpPr/>
              <p:nvPr/>
            </p:nvSpPr>
            <p:spPr>
              <a:xfrm>
                <a:off x="9459000" y="5681599"/>
                <a:ext cx="597546" cy="597546"/>
              </a:xfrm>
              <a:custGeom>
                <a:avLst/>
                <a:gdLst/>
                <a:ahLst/>
                <a:cxnLst/>
                <a:rect l="l" t="t" r="r" b="b"/>
                <a:pathLst>
                  <a:path w="597546" h="597546">
                    <a:moveTo>
                      <a:pt x="451869" y="170299"/>
                    </a:moveTo>
                    <a:cubicBezTo>
                      <a:pt x="523290" y="254385"/>
                      <a:pt x="513023" y="380448"/>
                      <a:pt x="428937" y="451869"/>
                    </a:cubicBezTo>
                    <a:cubicBezTo>
                      <a:pt x="344852" y="523290"/>
                      <a:pt x="218789" y="513023"/>
                      <a:pt x="147368" y="428938"/>
                    </a:cubicBezTo>
                    <a:cubicBezTo>
                      <a:pt x="75947" y="344852"/>
                      <a:pt x="86214" y="218789"/>
                      <a:pt x="170299" y="147368"/>
                    </a:cubicBezTo>
                    <a:cubicBezTo>
                      <a:pt x="254385" y="75947"/>
                      <a:pt x="380448" y="86214"/>
                      <a:pt x="451869" y="170299"/>
                    </a:cubicBezTo>
                    <a:close/>
                  </a:path>
                </a:pathLst>
              </a:custGeom>
              <a:solidFill>
                <a:srgbClr val="6A452B">
                  <a:alpha val="100000"/>
                </a:srgbClr>
              </a:solidFill>
              <a:ln>
                <a:prstDash val="solid"/>
                <a:headEnd type="none"/>
                <a:tailEnd type="none"/>
              </a:ln>
            </p:spPr>
          </p:sp>
          <p:sp>
            <p:nvSpPr>
              <p:cNvPr id="359" name="AutoShape 359"/>
              <p:cNvSpPr/>
              <p:nvPr/>
            </p:nvSpPr>
            <p:spPr>
              <a:xfrm>
                <a:off x="9633602" y="5853691"/>
                <a:ext cx="221946" cy="221946"/>
              </a:xfrm>
              <a:custGeom>
                <a:avLst/>
                <a:gdLst/>
                <a:ahLst/>
                <a:cxnLst/>
                <a:rect l="l" t="t" r="r" b="b"/>
                <a:pathLst>
                  <a:path w="221945" h="221945">
                    <a:moveTo>
                      <a:pt x="214696" y="124210"/>
                    </a:moveTo>
                    <a:cubicBezTo>
                      <a:pt x="209574" y="178842"/>
                      <a:pt x="160063" y="219817"/>
                      <a:pt x="103723" y="214695"/>
                    </a:cubicBezTo>
                    <a:cubicBezTo>
                      <a:pt x="49090" y="209574"/>
                      <a:pt x="8115" y="160062"/>
                      <a:pt x="13237" y="103723"/>
                    </a:cubicBezTo>
                    <a:cubicBezTo>
                      <a:pt x="18359" y="49090"/>
                      <a:pt x="67870" y="8115"/>
                      <a:pt x="124210" y="13237"/>
                    </a:cubicBezTo>
                    <a:cubicBezTo>
                      <a:pt x="178843" y="20066"/>
                      <a:pt x="219817" y="67870"/>
                      <a:pt x="214696" y="124210"/>
                    </a:cubicBezTo>
                    <a:close/>
                  </a:path>
                </a:pathLst>
              </a:custGeom>
              <a:solidFill>
                <a:srgbClr val="7F5639">
                  <a:alpha val="100000"/>
                </a:srgbClr>
              </a:solidFill>
              <a:ln>
                <a:prstDash val="solid"/>
                <a:headEnd type="none"/>
                <a:tailEnd type="none"/>
              </a:ln>
            </p:spPr>
          </p:sp>
          <p:sp>
            <p:nvSpPr>
              <p:cNvPr id="360" name="AutoShape 360"/>
              <p:cNvSpPr/>
              <p:nvPr/>
            </p:nvSpPr>
            <p:spPr>
              <a:xfrm>
                <a:off x="9647244" y="5869040"/>
                <a:ext cx="204873" cy="204873"/>
              </a:xfrm>
              <a:custGeom>
                <a:avLst/>
                <a:gdLst/>
                <a:ahLst/>
                <a:cxnLst/>
                <a:rect l="l" t="t" r="r" b="b"/>
                <a:pathLst>
                  <a:path w="204872" h="204872">
                    <a:moveTo>
                      <a:pt x="207883" y="120812"/>
                    </a:moveTo>
                    <a:cubicBezTo>
                      <a:pt x="202761" y="173738"/>
                      <a:pt x="154958" y="213005"/>
                      <a:pt x="100325" y="207883"/>
                    </a:cubicBezTo>
                    <a:cubicBezTo>
                      <a:pt x="47399" y="202762"/>
                      <a:pt x="8132" y="154958"/>
                      <a:pt x="13254" y="100325"/>
                    </a:cubicBezTo>
                    <a:cubicBezTo>
                      <a:pt x="18376" y="47399"/>
                      <a:pt x="66179" y="8132"/>
                      <a:pt x="120812" y="13254"/>
                    </a:cubicBezTo>
                    <a:cubicBezTo>
                      <a:pt x="173738" y="20083"/>
                      <a:pt x="213005" y="67886"/>
                      <a:pt x="207883" y="120812"/>
                    </a:cubicBezTo>
                    <a:close/>
                  </a:path>
                </a:pathLst>
              </a:custGeom>
              <a:solidFill>
                <a:srgbClr val="FFC000">
                  <a:alpha val="100000"/>
                </a:srgbClr>
              </a:solidFill>
              <a:ln>
                <a:prstDash val="solid"/>
                <a:headEnd type="none"/>
                <a:tailEnd type="none"/>
              </a:ln>
            </p:spPr>
          </p:sp>
          <p:sp>
            <p:nvSpPr>
              <p:cNvPr id="361" name="AutoShape 361"/>
              <p:cNvSpPr/>
              <p:nvPr/>
            </p:nvSpPr>
            <p:spPr>
              <a:xfrm>
                <a:off x="9663058" y="5900220"/>
                <a:ext cx="187800" cy="187800"/>
              </a:xfrm>
              <a:custGeom>
                <a:avLst/>
                <a:gdLst/>
                <a:ahLst/>
                <a:cxnLst/>
                <a:rect l="l" t="t" r="r" b="b"/>
                <a:pathLst>
                  <a:path w="187800" h="187800">
                    <a:moveTo>
                      <a:pt x="164752" y="12805"/>
                    </a:moveTo>
                    <a:cubicBezTo>
                      <a:pt x="178410" y="31585"/>
                      <a:pt x="185239" y="53779"/>
                      <a:pt x="181825" y="77681"/>
                    </a:cubicBezTo>
                    <a:cubicBezTo>
                      <a:pt x="176703" y="130606"/>
                      <a:pt x="128899" y="169874"/>
                      <a:pt x="74267" y="164752"/>
                    </a:cubicBezTo>
                    <a:cubicBezTo>
                      <a:pt x="50364" y="163045"/>
                      <a:pt x="29877" y="151094"/>
                      <a:pt x="12805" y="134021"/>
                    </a:cubicBezTo>
                    <a:cubicBezTo>
                      <a:pt x="28170" y="156216"/>
                      <a:pt x="53779" y="173288"/>
                      <a:pt x="82803" y="174996"/>
                    </a:cubicBezTo>
                    <a:cubicBezTo>
                      <a:pt x="135728" y="180118"/>
                      <a:pt x="183532" y="140850"/>
                      <a:pt x="190361" y="87925"/>
                    </a:cubicBezTo>
                    <a:cubicBezTo>
                      <a:pt x="195483" y="60609"/>
                      <a:pt x="183532" y="33292"/>
                      <a:pt x="164752" y="12805"/>
                    </a:cubicBezTo>
                    <a:close/>
                  </a:path>
                </a:pathLst>
              </a:custGeom>
              <a:solidFill>
                <a:srgbClr val="FFD345">
                  <a:alpha val="100000"/>
                </a:srgbClr>
              </a:solidFill>
              <a:ln>
                <a:prstDash val="solid"/>
                <a:headEnd type="none"/>
                <a:tailEnd type="none"/>
              </a:ln>
            </p:spPr>
          </p:sp>
          <p:sp>
            <p:nvSpPr>
              <p:cNvPr id="362" name="AutoShape 362"/>
              <p:cNvSpPr/>
              <p:nvPr/>
            </p:nvSpPr>
            <p:spPr>
              <a:xfrm>
                <a:off x="9647117" y="5870747"/>
                <a:ext cx="204873" cy="187800"/>
              </a:xfrm>
              <a:custGeom>
                <a:avLst/>
                <a:gdLst/>
                <a:ahLst/>
                <a:cxnLst/>
                <a:rect l="l" t="t" r="r" b="b"/>
                <a:pathLst>
                  <a:path w="204872" h="187800">
                    <a:moveTo>
                      <a:pt x="28746" y="119105"/>
                    </a:moveTo>
                    <a:cubicBezTo>
                      <a:pt x="33868" y="66179"/>
                      <a:pt x="81672" y="26912"/>
                      <a:pt x="136304" y="32034"/>
                    </a:cubicBezTo>
                    <a:cubicBezTo>
                      <a:pt x="158499" y="33741"/>
                      <a:pt x="178986" y="43985"/>
                      <a:pt x="194352" y="59350"/>
                    </a:cubicBezTo>
                    <a:cubicBezTo>
                      <a:pt x="178986" y="35448"/>
                      <a:pt x="153377" y="16668"/>
                      <a:pt x="120939" y="13254"/>
                    </a:cubicBezTo>
                    <a:cubicBezTo>
                      <a:pt x="68013" y="8132"/>
                      <a:pt x="20210" y="47399"/>
                      <a:pt x="13381" y="100325"/>
                    </a:cubicBezTo>
                    <a:cubicBezTo>
                      <a:pt x="9966" y="131056"/>
                      <a:pt x="21917" y="160079"/>
                      <a:pt x="44112" y="180567"/>
                    </a:cubicBezTo>
                    <a:cubicBezTo>
                      <a:pt x="33868" y="163494"/>
                      <a:pt x="27039" y="141300"/>
                      <a:pt x="28746" y="119105"/>
                    </a:cubicBezTo>
                    <a:close/>
                  </a:path>
                </a:pathLst>
              </a:custGeom>
              <a:solidFill>
                <a:srgbClr val="FFAB03">
                  <a:alpha val="100000"/>
                </a:srgbClr>
              </a:solidFill>
              <a:ln>
                <a:prstDash val="solid"/>
                <a:headEnd type="none"/>
                <a:tailEnd type="none"/>
              </a:ln>
            </p:spPr>
          </p:sp>
          <p:sp>
            <p:nvSpPr>
              <p:cNvPr id="363" name="AutoShape 363"/>
              <p:cNvSpPr/>
              <p:nvPr/>
            </p:nvSpPr>
            <p:spPr>
              <a:xfrm>
                <a:off x="9362416" y="5611745"/>
                <a:ext cx="682910" cy="682910"/>
              </a:xfrm>
              <a:custGeom>
                <a:avLst/>
                <a:gdLst/>
                <a:ahLst/>
                <a:cxnLst/>
                <a:rect l="l" t="t" r="r" b="b"/>
                <a:pathLst>
                  <a:path w="682909" h="682909">
                    <a:moveTo>
                      <a:pt x="41990" y="671758"/>
                    </a:moveTo>
                    <a:lnTo>
                      <a:pt x="71013" y="369571"/>
                    </a:lnTo>
                    <a:cubicBezTo>
                      <a:pt x="89793" y="174941"/>
                      <a:pt x="263935" y="31530"/>
                      <a:pt x="458565" y="50310"/>
                    </a:cubicBezTo>
                    <a:cubicBezTo>
                      <a:pt x="547343" y="58847"/>
                      <a:pt x="625877" y="99821"/>
                      <a:pt x="683925" y="161283"/>
                    </a:cubicBezTo>
                    <a:cubicBezTo>
                      <a:pt x="625877" y="81041"/>
                      <a:pt x="535392" y="24701"/>
                      <a:pt x="429541" y="14458"/>
                    </a:cubicBezTo>
                    <a:cubicBezTo>
                      <a:pt x="234912" y="-4322"/>
                      <a:pt x="60770" y="139089"/>
                      <a:pt x="41990" y="333718"/>
                    </a:cubicBezTo>
                    <a:lnTo>
                      <a:pt x="12966" y="635906"/>
                    </a:lnTo>
                    <a:cubicBezTo>
                      <a:pt x="11259" y="658100"/>
                      <a:pt x="23210" y="678587"/>
                      <a:pt x="43697" y="687124"/>
                    </a:cubicBezTo>
                    <a:cubicBezTo>
                      <a:pt x="41990" y="683709"/>
                      <a:pt x="40282" y="676880"/>
                      <a:pt x="41990" y="671758"/>
                    </a:cubicBezTo>
                    <a:close/>
                  </a:path>
                </a:pathLst>
              </a:custGeom>
              <a:solidFill>
                <a:srgbClr val="FFD345">
                  <a:alpha val="100000"/>
                </a:srgbClr>
              </a:solidFill>
              <a:ln>
                <a:prstDash val="solid"/>
                <a:headEnd type="none"/>
                <a:tailEnd type="none"/>
              </a:ln>
            </p:spPr>
          </p:sp>
        </p:grpSp>
      </p:grpSp>
      <p:pic>
        <p:nvPicPr>
          <p:cNvPr id="364" name="图片 363"/>
          <p:cNvPicPr>
            <a:picLocks noChangeAspect="1"/>
          </p:cNvPicPr>
          <p:nvPr userDrawn="1"/>
        </p:nvPicPr>
        <p:blipFill>
          <a:blip r:embed="rId3"/>
          <a:stretch>
            <a:fillRect/>
          </a:stretch>
        </p:blipFill>
        <p:spPr>
          <a:xfrm>
            <a:off x="6915150" y="0"/>
            <a:ext cx="5276850" cy="762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2060">
            <a:alpha val="100000"/>
            <a:lumMod val="90000"/>
            <a:lumOff val="10000"/>
          </a:srgbClr>
        </a:solidFill>
        <a:effectLst/>
      </p:bgPr>
    </p:bg>
    <p:spTree>
      <p:nvGrpSpPr>
        <p:cNvPr id="1" name=""/>
        <p:cNvGrpSpPr/>
        <p:nvPr/>
      </p:nvGrpSpPr>
      <p:grpSpPr>
        <a:xfrm>
          <a:off x="0" y="0"/>
          <a:ext cx="0" cy="0"/>
          <a:chOff x="0" y="0"/>
          <a:chExt cx="0" cy="0"/>
        </a:xfrm>
      </p:grpSpPr>
      <p:pic>
        <p:nvPicPr>
          <p:cNvPr id="364" name="图片 363"/>
          <p:cNvPicPr>
            <a:picLocks noChangeAspect="1"/>
          </p:cNvPicPr>
          <p:nvPr userDrawn="1"/>
        </p:nvPicPr>
        <p:blipFill>
          <a:blip r:embed="rId2"/>
          <a:stretch>
            <a:fillRect/>
          </a:stretch>
        </p:blipFill>
        <p:spPr>
          <a:xfrm>
            <a:off x="6915150" y="0"/>
            <a:ext cx="5276850" cy="762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2060">
            <a:alpha val="100000"/>
            <a:lumMod val="90000"/>
            <a:lumOff val="10000"/>
          </a:srgbClr>
        </a:solidFill>
        <a:effectLst/>
      </p:bgPr>
    </p:bg>
    <p:spTree>
      <p:nvGrpSpPr>
        <p:cNvPr id="1" name=""/>
        <p:cNvGrpSpPr/>
        <p:nvPr/>
      </p:nvGrpSpPr>
      <p:grpSpPr>
        <a:xfrm>
          <a:off x="0" y="0"/>
          <a:ext cx="0" cy="0"/>
          <a:chOff x="0" y="0"/>
          <a:chExt cx="0" cy="0"/>
        </a:xfrm>
      </p:grpSpPr>
      <p:pic>
        <p:nvPicPr>
          <p:cNvPr id="364" name="图片 363"/>
          <p:cNvPicPr>
            <a:picLocks noChangeAspect="1"/>
          </p:cNvPicPr>
          <p:nvPr userDrawn="1"/>
        </p:nvPicPr>
        <p:blipFill>
          <a:blip r:embed="rId2"/>
          <a:stretch>
            <a:fillRect/>
          </a:stretch>
        </p:blipFill>
        <p:spPr>
          <a:xfrm>
            <a:off x="6915150" y="0"/>
            <a:ext cx="5276850" cy="762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genda">
    <p:bg>
      <p:bgPr>
        <a:solidFill>
          <a:srgbClr val="002060">
            <a:alpha val="100000"/>
            <a:lumMod val="90000"/>
            <a:lumOff val="10000"/>
          </a:srgbClr>
        </a:solidFill>
        <a:effectLst/>
      </p:bgPr>
    </p:bg>
    <p:spTree>
      <p:nvGrpSpPr>
        <p:cNvPr id="1" name=""/>
        <p:cNvGrpSpPr/>
        <p:nvPr/>
      </p:nvGrpSpPr>
      <p:grpSpPr>
        <a:xfrm>
          <a:off x="0" y="0"/>
          <a:ext cx="0" cy="0"/>
          <a:chOff x="0" y="0"/>
          <a:chExt cx="0" cy="0"/>
        </a:xfrm>
      </p:grpSpPr>
      <p:cxnSp>
        <p:nvCxnSpPr>
          <p:cNvPr id="2" name="Connector 2"/>
          <p:cNvCxnSpPr/>
          <p:nvPr userDrawn="1"/>
        </p:nvCxnSpPr>
        <p:spPr>
          <a:xfrm flipH="1">
            <a:off x="3621019" y="1500188"/>
            <a:ext cx="0" cy="4633913"/>
          </a:xfrm>
          <a:prstGeom prst="line">
            <a:avLst/>
          </a:prstGeom>
          <a:ln w="3175">
            <a:solidFill>
              <a:srgbClr val="F0F0F0">
                <a:alpha val="100000"/>
                <a:lumMod val="60000"/>
                <a:lumOff val="40000"/>
              </a:srgbClr>
            </a:solidFill>
            <a:prstDash val="solid"/>
            <a:headEnd type="none"/>
            <a:tailEnd type="none"/>
          </a:ln>
        </p:spPr>
      </p:cxnSp>
      <p:sp>
        <p:nvSpPr>
          <p:cNvPr id="3" name="AutoShape 3"/>
          <p:cNvSpPr/>
          <p:nvPr userDrawn="1"/>
        </p:nvSpPr>
        <p:spPr>
          <a:xfrm>
            <a:off x="2626456" y="5219207"/>
            <a:ext cx="870506" cy="915667"/>
          </a:xfrm>
          <a:custGeom>
            <a:avLst/>
            <a:gdLst/>
            <a:ahLst/>
            <a:cxnLst/>
            <a:rect l="l" t="t"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rgbClr val="768394">
              <a:alpha val="100000"/>
              <a:lumMod val="75000"/>
            </a:srgbClr>
          </a:solidFill>
          <a:ln>
            <a:headEnd type="none"/>
            <a:tailEnd type="none"/>
          </a:ln>
        </p:spPr>
      </p:sp>
      <p:pic>
        <p:nvPicPr>
          <p:cNvPr id="364" name="图片 363"/>
          <p:cNvPicPr>
            <a:picLocks noChangeAspect="1"/>
          </p:cNvPicPr>
          <p:nvPr userDrawn="1"/>
        </p:nvPicPr>
        <p:blipFill>
          <a:blip r:embed="rId2"/>
          <a:stretch>
            <a:fillRect/>
          </a:stretch>
        </p:blipFill>
        <p:spPr>
          <a:xfrm>
            <a:off x="6915150" y="0"/>
            <a:ext cx="5276850" cy="762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slideLayout" Target="../slideLayouts/slideLayout6.xml"/><Relationship Id="rId17" Type="http://schemas.openxmlformats.org/officeDocument/2006/relationships/image" Target="../media/image8.jpeg"/><Relationship Id="rId16" Type="http://schemas.openxmlformats.org/officeDocument/2006/relationships/image" Target="../media/image7.jpeg"/><Relationship Id="rId15" Type="http://schemas.openxmlformats.org/officeDocument/2006/relationships/image" Target="../media/image6.jpeg"/><Relationship Id="rId14" Type="http://schemas.openxmlformats.org/officeDocument/2006/relationships/image" Target="../media/image5.jpeg"/><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2" Type="http://schemas.openxmlformats.org/officeDocument/2006/relationships/slideLayout" Target="../slideLayouts/slideLayout6.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8" Type="http://schemas.openxmlformats.org/officeDocument/2006/relationships/slideLayout" Target="../slideLayouts/slideLayout6.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7.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5" Type="http://schemas.openxmlformats.org/officeDocument/2006/relationships/slideLayout" Target="../slideLayouts/slideLayout6.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0.xml"/></Relationships>
</file>

<file path=ppt/slides/_rels/slide8.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3" Type="http://schemas.openxmlformats.org/officeDocument/2006/relationships/slideLayout" Target="../slideLayouts/slideLayout6.xml"/><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tags" Target="../tags/tag73.xml"/><Relationship Id="rId1" Type="http://schemas.openxmlformats.org/officeDocument/2006/relationships/tags" Target="../tags/tag64.xml"/></Relationships>
</file>

<file path=ppt/slides/_rels/slide9.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9" Type="http://schemas.openxmlformats.org/officeDocument/2006/relationships/slideLayout" Target="../slideLayouts/slideLayout6.xml"/><Relationship Id="rId18" Type="http://schemas.openxmlformats.org/officeDocument/2006/relationships/image" Target="../media/image14.png"/><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3400" y="1447800"/>
            <a:ext cx="6557645" cy="1717040"/>
          </a:xfrm>
          <a:prstGeom prst="rect">
            <a:avLst/>
          </a:prstGeom>
          <a:ln>
            <a:headEnd type="none"/>
            <a:tailEnd type="none"/>
          </a:ln>
        </p:spPr>
        <p:txBody>
          <a:bodyPr vert="horz" wrap="square" lIns="91440" tIns="45720" rIns="91440" bIns="45720" rtlCol="0" anchor="b" anchorCtr="0"/>
          <a:lstStyle/>
          <a:p>
            <a:pPr>
              <a:lnSpc>
                <a:spcPct val="100000"/>
              </a:lnSpc>
              <a:spcBef>
                <a:spcPts val="0"/>
              </a:spcBef>
              <a:defRPr/>
            </a:pPr>
            <a:r>
              <a:rPr lang="zh-CN" altLang="en-US" sz="4800" b="1" i="0">
                <a:solidFill>
                  <a:srgbClr val="FFFFFF">
                    <a:alpha val="100000"/>
                  </a:srgbClr>
                </a:solidFill>
                <a:latin typeface="微软雅黑" panose="020B0503020204020204" charset="-122"/>
                <a:ea typeface="微软雅黑" panose="020B0503020204020204" charset="-122"/>
                <a:cs typeface="微软雅黑" panose="020B0503020204020204" charset="-122"/>
              </a:rPr>
              <a:t>案例：上海某住宅</a:t>
            </a:r>
            <a:r>
              <a:rPr lang="en-US" sz="4800" b="1" i="0">
                <a:solidFill>
                  <a:srgbClr val="FFFFFF">
                    <a:alpha val="100000"/>
                  </a:srgbClr>
                </a:solidFill>
                <a:latin typeface="微软雅黑" panose="020B0503020204020204" charset="-122"/>
                <a:ea typeface="微软雅黑" panose="020B0503020204020204" charset="-122"/>
                <a:cs typeface="微软雅黑" panose="020B0503020204020204" charset="-122"/>
              </a:rPr>
              <a:t>地库渗水</a:t>
            </a:r>
            <a:r>
              <a:rPr lang="zh-CN" altLang="en-US" sz="4800" b="1" i="0">
                <a:solidFill>
                  <a:srgbClr val="FFFFFF">
                    <a:alpha val="100000"/>
                  </a:srgbClr>
                </a:solidFill>
                <a:latin typeface="微软雅黑" panose="020B0503020204020204" charset="-122"/>
                <a:ea typeface="微软雅黑" panose="020B0503020204020204" charset="-122"/>
                <a:cs typeface="微软雅黑" panose="020B0503020204020204" charset="-122"/>
              </a:rPr>
              <a:t>及</a:t>
            </a:r>
            <a:r>
              <a:rPr lang="en-US" sz="4800" b="1" i="0">
                <a:solidFill>
                  <a:srgbClr val="FFFFFF">
                    <a:alpha val="100000"/>
                  </a:srgbClr>
                </a:solidFill>
                <a:latin typeface="微软雅黑" panose="020B0503020204020204" charset="-122"/>
                <a:ea typeface="微软雅黑" panose="020B0503020204020204" charset="-122"/>
                <a:cs typeface="微软雅黑" panose="020B0503020204020204" charset="-122"/>
              </a:rPr>
              <a:t>地坪损坏鉴定</a:t>
            </a:r>
            <a:endParaRPr lang="en-US" sz="1100"/>
          </a:p>
        </p:txBody>
      </p:sp>
      <p:sp>
        <p:nvSpPr>
          <p:cNvPr id="3" name="TextBox 3"/>
          <p:cNvSpPr txBox="1"/>
          <p:nvPr/>
        </p:nvSpPr>
        <p:spPr>
          <a:xfrm>
            <a:off x="685800" y="3810000"/>
            <a:ext cx="6318885" cy="1515110"/>
          </a:xfrm>
          <a:prstGeom prst="rect">
            <a:avLst/>
          </a:prstGeom>
          <a:ln>
            <a:headEnd type="none"/>
            <a:tailEnd type="none"/>
          </a:ln>
        </p:spPr>
        <p:txBody>
          <a:bodyPr vert="horz" wrap="square" lIns="91440" tIns="45720" rIns="91440" bIns="45720" rtlCol="0" anchor="t" anchorCtr="0"/>
          <a:lstStyle/>
          <a:p>
            <a:pPr>
              <a:lnSpc>
                <a:spcPct val="120000"/>
              </a:lnSpc>
              <a:spcBef>
                <a:spcPts val="1000"/>
              </a:spcBef>
              <a:defRPr/>
            </a:pPr>
            <a:r>
              <a:rPr lang="zh-CN" altLang="en-US" sz="2400" b="0" i="0">
                <a:solidFill>
                  <a:srgbClr val="FFFFFF">
                    <a:alpha val="100000"/>
                  </a:srgbClr>
                </a:solidFill>
                <a:latin typeface="微软雅黑" panose="020B0503020204020204" charset="-122"/>
                <a:ea typeface="微软雅黑" panose="020B0503020204020204" charset="-122"/>
                <a:cs typeface="微软雅黑" panose="020B0503020204020204" charset="-122"/>
              </a:rPr>
              <a:t>委托方式：上海</a:t>
            </a:r>
            <a:r>
              <a:rPr lang="zh-CN" altLang="en-US" sz="2400" b="0" i="0">
                <a:solidFill>
                  <a:srgbClr val="FFFFFF">
                    <a:alpha val="100000"/>
                  </a:srgbClr>
                </a:solidFill>
                <a:latin typeface="微软雅黑" panose="020B0503020204020204" charset="-122"/>
                <a:ea typeface="微软雅黑" panose="020B0503020204020204" charset="-122"/>
                <a:cs typeface="微软雅黑" panose="020B0503020204020204" charset="-122"/>
              </a:rPr>
              <a:t>某法院委托</a:t>
            </a:r>
            <a:endParaRPr lang="zh-CN" altLang="en-US" sz="2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1000"/>
              </a:spcBef>
              <a:defRPr/>
            </a:pPr>
            <a:r>
              <a:rPr lang="zh-CN" altLang="en-US" b="0" i="0">
                <a:solidFill>
                  <a:srgbClr val="FFFFFF">
                    <a:alpha val="100000"/>
                  </a:srgbClr>
                </a:solidFill>
                <a:latin typeface="微软雅黑" panose="020B0503020204020204" charset="-122"/>
                <a:ea typeface="微软雅黑" panose="020B0503020204020204" charset="-122"/>
                <a:cs typeface="微软雅黑" panose="020B0503020204020204" charset="-122"/>
              </a:rPr>
              <a:t>目前公司业务主要委托方式：法院委托，双方委托，单方委托（前两种为主要成熟委托方式，单方委托存在风险）</a:t>
            </a:r>
            <a:endParaRPr lang="zh-CN" altLang="en-US"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1"/>
          <a:stretch>
            <a:fillRect/>
          </a:stretch>
        </p:blipFill>
        <p:spPr>
          <a:xfrm>
            <a:off x="10807700" y="6413500"/>
            <a:ext cx="1193800" cy="254000"/>
          </a:xfrm>
          <a:prstGeom prst="rect">
            <a:avLst/>
          </a:prstGeom>
        </p:spPr>
      </p:pic>
      <p:pic>
        <p:nvPicPr>
          <p:cNvPr id="4" name="图片 -2147482486"/>
          <p:cNvPicPr/>
          <p:nvPr/>
        </p:nvPicPr>
        <p:blipFill>
          <a:blip r:embed="rId2"/>
          <a:stretch>
            <a:fillRect/>
          </a:stretch>
        </p:blipFill>
        <p:spPr>
          <a:xfrm>
            <a:off x="6929120" y="891540"/>
            <a:ext cx="5124450" cy="577596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475">
        <p159:morph option="byObject"/>
      </p:transition>
    </mc:Choice>
    <mc:Fallback>
      <p:transition spd="slow" advTm="1475">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2a85b7c-f83f-4ed6-8037-39d3a98cc875"/>
          <p:cNvSpPr txBox="1"/>
          <p:nvPr/>
        </p:nvSpPr>
        <p:spPr>
          <a:xfrm>
            <a:off x="7861300" y="6409690"/>
            <a:ext cx="3657600" cy="274320"/>
          </a:xfrm>
          <a:prstGeom prst="rect">
            <a:avLst/>
          </a:prstGeom>
          <a:ln>
            <a:headEnd type="none"/>
            <a:tailEnd type="none"/>
          </a:ln>
        </p:spPr>
        <p:txBody>
          <a:bodyPr vert="horz" wrap="square" lIns="91440" tIns="45720" rIns="91440" bIns="45720" rtlCol="0" anchor="ctr" anchorCtr="0"/>
          <a:lstStyle/>
          <a:p>
            <a:pPr algn="r">
              <a:defRPr/>
            </a:pPr>
            <a:r>
              <a:rPr lang="en-US" sz="1000" b="0" i="0">
                <a:solidFill>
                  <a:srgbClr val="FFFFFF">
                    <a:alpha val="100000"/>
                    <a:tint val="75000"/>
                  </a:srgbClr>
                </a:solidFill>
                <a:latin typeface="Arial" panose="020B0604020202020204"/>
                <a:ea typeface="Arial" panose="020B0604020202020204"/>
                <a:cs typeface="Arial" panose="020B0604020202020204"/>
              </a:rPr>
              <a:t>4</a:t>
            </a:r>
            <a:endParaRPr lang="en-US" sz="1100"/>
          </a:p>
        </p:txBody>
      </p:sp>
      <p:grpSp>
        <p:nvGrpSpPr>
          <p:cNvPr id="3" name="Group 3"/>
          <p:cNvGrpSpPr/>
          <p:nvPr>
            <p:custDataLst>
              <p:tags r:id="rId1"/>
            </p:custDataLst>
          </p:nvPr>
        </p:nvGrpSpPr>
        <p:grpSpPr>
          <a:xfrm rot="0">
            <a:off x="660400" y="3709670"/>
            <a:ext cx="11075670" cy="2494280"/>
            <a:chOff x="660400" y="1130300"/>
            <a:chExt cx="10858500" cy="5003800"/>
          </a:xfrm>
        </p:grpSpPr>
        <p:sp>
          <p:nvSpPr>
            <p:cNvPr id="4" name="TextBox 4"/>
            <p:cNvSpPr txBox="1"/>
            <p:nvPr/>
          </p:nvSpPr>
          <p:spPr>
            <a:xfrm>
              <a:off x="660400" y="1130300"/>
              <a:ext cx="10858500" cy="942340"/>
            </a:xfrm>
            <a:prstGeom prst="rect">
              <a:avLst/>
            </a:prstGeom>
            <a:ln>
              <a:prstDash val="solid"/>
              <a:headEnd type="none"/>
              <a:tailEnd type="none"/>
            </a:ln>
          </p:spPr>
          <p:txBody>
            <a:bodyPr vert="horz" wrap="square" lIns="91440" tIns="45720" rIns="91440" bIns="45720" rtlCol="0" anchor="ctr" anchorCtr="0"/>
            <a:lstStyle/>
            <a:p>
              <a:pPr algn="l">
                <a:defRPr/>
              </a:pPr>
              <a:r>
                <a:rPr lang="en-US" sz="2400" b="1" i="0">
                  <a:solidFill>
                    <a:srgbClr val="FFFFFF">
                      <a:alpha val="100000"/>
                    </a:srgbClr>
                  </a:solidFill>
                  <a:latin typeface="微软雅黑" panose="020B0503020204020204" charset="-122"/>
                  <a:ea typeface="微软雅黑" panose="020B0503020204020204" charset="-122"/>
                  <a:cs typeface="微软雅黑" panose="020B0503020204020204" charset="-122"/>
                </a:rPr>
                <a:t>地库渗水问题引发法律纠纷</a:t>
              </a:r>
              <a:endParaRPr lang="en-US" sz="1100"/>
            </a:p>
          </p:txBody>
        </p:sp>
        <p:grpSp>
          <p:nvGrpSpPr>
            <p:cNvPr id="5" name="Group 5"/>
            <p:cNvGrpSpPr/>
            <p:nvPr/>
          </p:nvGrpSpPr>
          <p:grpSpPr>
            <a:xfrm rot="0">
              <a:off x="660400" y="2508776"/>
              <a:ext cx="5077780" cy="1657039"/>
              <a:chOff x="6557743" y="2950492"/>
              <a:chExt cx="4825377" cy="1657039"/>
            </a:xfrm>
          </p:grpSpPr>
          <p:sp>
            <p:nvSpPr>
              <p:cNvPr id="6" name="TextBox 6"/>
              <p:cNvSpPr txBox="1"/>
              <p:nvPr>
                <p:custDataLst>
                  <p:tags r:id="rId2"/>
                </p:custDataLst>
              </p:nvPr>
            </p:nvSpPr>
            <p:spPr>
              <a:xfrm>
                <a:off x="7188201" y="2950492"/>
                <a:ext cx="4194919" cy="485874"/>
              </a:xfrm>
              <a:prstGeom prst="rect">
                <a:avLst/>
              </a:prstGeom>
              <a:ln>
                <a:headEnd type="none"/>
                <a:tailEnd type="none"/>
              </a:ln>
            </p:spPr>
            <p:txBody>
              <a:bodyPr vert="horz" wrap="square" lIns="91440" tIns="45720" rIns="91440" bIns="45720" rtlCol="0" anchor="b" anchorCtr="0"/>
              <a:lstStyle/>
              <a:p>
                <a:pPr algn="l">
                  <a:defRPr/>
                </a:pPr>
                <a:r>
                  <a:rPr 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rPr>
                  <a:t>渗漏水现象普遍</a:t>
                </a:r>
                <a:endParaRPr 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3"/>
                </p:custDataLst>
              </p:nvPr>
            </p:nvSpPr>
            <p:spPr>
              <a:xfrm>
                <a:off x="7188198" y="3436366"/>
                <a:ext cx="4194921" cy="1171165"/>
              </a:xfrm>
              <a:prstGeom prst="rect">
                <a:avLst/>
              </a:prstGeom>
              <a:ln>
                <a:headEnd type="none"/>
                <a:tailEnd type="none"/>
              </a:ln>
            </p:spPr>
            <p:txBody>
              <a:bodyPr vert="horz" wrap="square" lIns="91440" tIns="45720" rIns="91440" bIns="45720" rtlCol="0" anchor="t" anchorCtr="0"/>
              <a:lstStyle/>
              <a:p>
                <a:pPr algn="l">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小区地库交付后，大范围出现渗漏水问题，影响正常使用，部分区域已由业主自行维修，但效果不佳。</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4"/>
                </p:custDataLst>
              </p:nvPr>
            </p:nvSpPr>
            <p:spPr>
              <a:xfrm>
                <a:off x="6557743" y="2950492"/>
                <a:ext cx="620181" cy="577846"/>
              </a:xfrm>
              <a:prstGeom prst="rect">
                <a:avLst/>
              </a:prstGeom>
              <a:ln>
                <a:headEnd type="none"/>
                <a:tailEnd type="none"/>
              </a:ln>
            </p:spPr>
            <p:txBody>
              <a:bodyPr vert="horz" wrap="none" lIns="91440" tIns="45720" rIns="91440" bIns="45720" rtlCol="0" anchor="b" anchorCtr="0"/>
              <a:lstStyle/>
              <a:p>
                <a:pPr algn="r">
                  <a:defRPr/>
                </a:pPr>
                <a:r>
                  <a:rPr lang="en-US" sz="2800" b="1" i="0">
                    <a:solidFill>
                      <a:srgbClr val="FFFFFF">
                        <a:alpha val="100000"/>
                      </a:srgbClr>
                    </a:solidFill>
                    <a:latin typeface="Arial" panose="020B0604020202020204"/>
                    <a:ea typeface="Arial" panose="020B0604020202020204"/>
                    <a:cs typeface="Arial" panose="020B0604020202020204"/>
                  </a:rPr>
                  <a:t>01</a:t>
                </a:r>
                <a:endParaRPr lang="en-US" sz="1100"/>
              </a:p>
            </p:txBody>
          </p:sp>
        </p:grpSp>
        <p:grpSp>
          <p:nvGrpSpPr>
            <p:cNvPr id="9" name="Group 9"/>
            <p:cNvGrpSpPr/>
            <p:nvPr/>
          </p:nvGrpSpPr>
          <p:grpSpPr>
            <a:xfrm rot="0">
              <a:off x="6441120" y="2508776"/>
              <a:ext cx="5077780" cy="1657039"/>
              <a:chOff x="6557743" y="2950492"/>
              <a:chExt cx="4825377" cy="1657039"/>
            </a:xfrm>
          </p:grpSpPr>
          <p:sp>
            <p:nvSpPr>
              <p:cNvPr id="10" name="TextBox 10"/>
              <p:cNvSpPr txBox="1"/>
              <p:nvPr>
                <p:custDataLst>
                  <p:tags r:id="rId5"/>
                </p:custDataLst>
              </p:nvPr>
            </p:nvSpPr>
            <p:spPr>
              <a:xfrm>
                <a:off x="7188201" y="2950492"/>
                <a:ext cx="4194919" cy="485874"/>
              </a:xfrm>
              <a:prstGeom prst="rect">
                <a:avLst/>
              </a:prstGeom>
              <a:ln>
                <a:headEnd type="none"/>
                <a:tailEnd type="none"/>
              </a:ln>
            </p:spPr>
            <p:txBody>
              <a:bodyPr vert="horz" wrap="square" lIns="91440" tIns="45720" rIns="91440" bIns="45720" rtlCol="0" anchor="b" anchorCtr="0"/>
              <a:lstStyle/>
              <a:p>
                <a:pPr algn="l">
                  <a:defRPr/>
                </a:pPr>
                <a:r>
                  <a:rPr 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rPr>
                  <a:t>地坪损坏严重</a:t>
                </a:r>
                <a:endParaRPr 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6"/>
                </p:custDataLst>
              </p:nvPr>
            </p:nvSpPr>
            <p:spPr>
              <a:xfrm>
                <a:off x="7188198" y="3436366"/>
                <a:ext cx="4194921" cy="1171165"/>
              </a:xfrm>
              <a:prstGeom prst="rect">
                <a:avLst/>
              </a:prstGeom>
              <a:ln>
                <a:headEnd type="none"/>
                <a:tailEnd type="none"/>
              </a:ln>
            </p:spPr>
            <p:txBody>
              <a:bodyPr vert="horz" wrap="square" lIns="91440" tIns="45720" rIns="91440" bIns="45720" rtlCol="0" anchor="t" anchorCtr="0"/>
              <a:lstStyle/>
              <a:p>
                <a:pPr algn="l">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渗漏水区域伴随环氧地坪破损情况，破损区域不断扩大，严重影响美观与功能。</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7"/>
                </p:custDataLst>
              </p:nvPr>
            </p:nvSpPr>
            <p:spPr>
              <a:xfrm>
                <a:off x="6557743" y="2950492"/>
                <a:ext cx="620181" cy="577846"/>
              </a:xfrm>
              <a:prstGeom prst="rect">
                <a:avLst/>
              </a:prstGeom>
              <a:ln>
                <a:headEnd type="none"/>
                <a:tailEnd type="none"/>
              </a:ln>
            </p:spPr>
            <p:txBody>
              <a:bodyPr vert="horz" wrap="none" lIns="91440" tIns="45720" rIns="91440" bIns="45720" rtlCol="0" anchor="b" anchorCtr="0"/>
              <a:lstStyle/>
              <a:p>
                <a:pPr algn="r">
                  <a:defRPr/>
                </a:pPr>
                <a:r>
                  <a:rPr lang="en-US" sz="2800" b="1" i="0">
                    <a:solidFill>
                      <a:srgbClr val="FFFFFF">
                        <a:alpha val="100000"/>
                      </a:srgbClr>
                    </a:solidFill>
                    <a:latin typeface="Arial" panose="020B0604020202020204"/>
                    <a:ea typeface="Arial" panose="020B0604020202020204"/>
                    <a:cs typeface="Arial" panose="020B0604020202020204"/>
                  </a:rPr>
                  <a:t>02</a:t>
                </a:r>
                <a:endParaRPr lang="en-US" sz="1100"/>
              </a:p>
            </p:txBody>
          </p:sp>
        </p:grpSp>
        <p:grpSp>
          <p:nvGrpSpPr>
            <p:cNvPr id="13" name="Group 13"/>
            <p:cNvGrpSpPr/>
            <p:nvPr/>
          </p:nvGrpSpPr>
          <p:grpSpPr>
            <a:xfrm rot="0">
              <a:off x="660400" y="4477061"/>
              <a:ext cx="5077780" cy="1657039"/>
              <a:chOff x="6557743" y="2950492"/>
              <a:chExt cx="4825377" cy="1657039"/>
            </a:xfrm>
          </p:grpSpPr>
          <p:sp>
            <p:nvSpPr>
              <p:cNvPr id="14" name="TextBox 14"/>
              <p:cNvSpPr txBox="1"/>
              <p:nvPr>
                <p:custDataLst>
                  <p:tags r:id="rId8"/>
                </p:custDataLst>
              </p:nvPr>
            </p:nvSpPr>
            <p:spPr>
              <a:xfrm>
                <a:off x="7188201" y="2950492"/>
                <a:ext cx="4194919" cy="485874"/>
              </a:xfrm>
              <a:prstGeom prst="rect">
                <a:avLst/>
              </a:prstGeom>
              <a:ln>
                <a:headEnd type="none"/>
                <a:tailEnd type="none"/>
              </a:ln>
            </p:spPr>
            <p:txBody>
              <a:bodyPr vert="horz" wrap="square" lIns="91440" tIns="45720" rIns="91440" bIns="45720" rtlCol="0" anchor="b" anchorCtr="0"/>
              <a:lstStyle/>
              <a:p>
                <a:pPr algn="l">
                  <a:defRPr/>
                </a:pPr>
                <a:r>
                  <a:rPr 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rPr>
                  <a:t>双方产生争议</a:t>
                </a:r>
                <a:endParaRPr 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9"/>
                </p:custDataLst>
              </p:nvPr>
            </p:nvSpPr>
            <p:spPr>
              <a:xfrm>
                <a:off x="7188198" y="3436366"/>
                <a:ext cx="4194921" cy="1171165"/>
              </a:xfrm>
              <a:prstGeom prst="rect">
                <a:avLst/>
              </a:prstGeom>
              <a:ln>
                <a:headEnd type="none"/>
                <a:tailEnd type="none"/>
              </a:ln>
            </p:spPr>
            <p:txBody>
              <a:bodyPr vert="horz" wrap="square" lIns="91440" tIns="45720" rIns="91440" bIns="45720" rtlCol="0" anchor="t" anchorCtr="0"/>
              <a:lstStyle/>
              <a:p>
                <a:pPr algn="l">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业主与承建方就渗漏水及地坪损坏的根本原因各执一词，无法达成一致，矛盾升级。</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custDataLst>
                  <p:tags r:id="rId10"/>
                </p:custDataLst>
              </p:nvPr>
            </p:nvSpPr>
            <p:spPr>
              <a:xfrm>
                <a:off x="6557743" y="2950492"/>
                <a:ext cx="620181" cy="577846"/>
              </a:xfrm>
              <a:prstGeom prst="rect">
                <a:avLst/>
              </a:prstGeom>
              <a:ln>
                <a:headEnd type="none"/>
                <a:tailEnd type="none"/>
              </a:ln>
            </p:spPr>
            <p:txBody>
              <a:bodyPr vert="horz" wrap="none" lIns="91440" tIns="45720" rIns="91440" bIns="45720" rtlCol="0" anchor="b" anchorCtr="0"/>
              <a:lstStyle/>
              <a:p>
                <a:pPr algn="r">
                  <a:defRPr/>
                </a:pPr>
                <a:r>
                  <a:rPr lang="en-US" sz="2800" b="1" i="0">
                    <a:solidFill>
                      <a:srgbClr val="FFFFFF">
                        <a:alpha val="100000"/>
                      </a:srgbClr>
                    </a:solidFill>
                    <a:latin typeface="Arial" panose="020B0604020202020204"/>
                    <a:ea typeface="Arial" panose="020B0604020202020204"/>
                    <a:cs typeface="Arial" panose="020B0604020202020204"/>
                  </a:rPr>
                  <a:t>03</a:t>
                </a:r>
                <a:endParaRPr lang="en-US" sz="1100"/>
              </a:p>
            </p:txBody>
          </p:sp>
        </p:grpSp>
        <p:grpSp>
          <p:nvGrpSpPr>
            <p:cNvPr id="17" name="Group 17"/>
            <p:cNvGrpSpPr/>
            <p:nvPr/>
          </p:nvGrpSpPr>
          <p:grpSpPr>
            <a:xfrm rot="0">
              <a:off x="6441120" y="4477061"/>
              <a:ext cx="5077780" cy="1657039"/>
              <a:chOff x="6557743" y="2950492"/>
              <a:chExt cx="4825377" cy="1657039"/>
            </a:xfrm>
          </p:grpSpPr>
          <p:sp>
            <p:nvSpPr>
              <p:cNvPr id="18" name="TextBox 18"/>
              <p:cNvSpPr txBox="1"/>
              <p:nvPr>
                <p:custDataLst>
                  <p:tags r:id="rId11"/>
                </p:custDataLst>
              </p:nvPr>
            </p:nvSpPr>
            <p:spPr>
              <a:xfrm>
                <a:off x="7188201" y="2950492"/>
                <a:ext cx="4194919" cy="485874"/>
              </a:xfrm>
              <a:prstGeom prst="rect">
                <a:avLst/>
              </a:prstGeom>
              <a:ln>
                <a:headEnd type="none"/>
                <a:tailEnd type="none"/>
              </a:ln>
            </p:spPr>
            <p:txBody>
              <a:bodyPr vert="horz" wrap="square" lIns="91440" tIns="45720" rIns="91440" bIns="45720" rtlCol="0" anchor="b" anchorCtr="0"/>
              <a:lstStyle/>
              <a:p>
                <a:pPr algn="l">
                  <a:defRPr/>
                </a:pPr>
                <a:r>
                  <a:rPr 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rPr>
                  <a:t>法院委托鉴定</a:t>
                </a:r>
                <a:endParaRPr lang="en-US" sz="20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custDataLst>
                  <p:tags r:id="rId12"/>
                </p:custDataLst>
              </p:nvPr>
            </p:nvSpPr>
            <p:spPr>
              <a:xfrm>
                <a:off x="7188198" y="3436366"/>
                <a:ext cx="4194921" cy="1171165"/>
              </a:xfrm>
              <a:prstGeom prst="rect">
                <a:avLst/>
              </a:prstGeom>
              <a:ln>
                <a:headEnd type="none"/>
                <a:tailEnd type="none"/>
              </a:ln>
            </p:spPr>
            <p:txBody>
              <a:bodyPr vert="horz" wrap="square" lIns="91440" tIns="45720" rIns="91440" bIns="45720" rtlCol="0" anchor="t" anchorCtr="0"/>
              <a:lstStyle/>
              <a:p>
                <a:pPr algn="l">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为明确责任，法院委托我司对渗水及损坏原因进行专业鉴定，并提供科学修复方案。</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custDataLst>
                  <p:tags r:id="rId13"/>
                </p:custDataLst>
              </p:nvPr>
            </p:nvSpPr>
            <p:spPr>
              <a:xfrm>
                <a:off x="6557743" y="2950492"/>
                <a:ext cx="620181" cy="577846"/>
              </a:xfrm>
              <a:prstGeom prst="rect">
                <a:avLst/>
              </a:prstGeom>
              <a:ln>
                <a:headEnd type="none"/>
                <a:tailEnd type="none"/>
              </a:ln>
            </p:spPr>
            <p:txBody>
              <a:bodyPr vert="horz" wrap="none" lIns="91440" tIns="45720" rIns="91440" bIns="45720" rtlCol="0" anchor="b" anchorCtr="0"/>
              <a:lstStyle/>
              <a:p>
                <a:pPr algn="r">
                  <a:defRPr/>
                </a:pPr>
                <a:r>
                  <a:rPr lang="en-US" sz="2800" b="1" i="0">
                    <a:solidFill>
                      <a:srgbClr val="FFFFFF">
                        <a:alpha val="100000"/>
                      </a:srgbClr>
                    </a:solidFill>
                    <a:latin typeface="Arial" panose="020B0604020202020204"/>
                    <a:ea typeface="Arial" panose="020B0604020202020204"/>
                    <a:cs typeface="Arial" panose="020B0604020202020204"/>
                  </a:rPr>
                  <a:t>04</a:t>
                </a:r>
                <a:endParaRPr lang="en-US" sz="1100"/>
              </a:p>
            </p:txBody>
          </p:sp>
        </p:grpSp>
      </p:grpSp>
      <p:sp>
        <p:nvSpPr>
          <p:cNvPr id="21" name="TextBox 21"/>
          <p:cNvSpPr txBox="1"/>
          <p:nvPr/>
        </p:nvSpPr>
        <p:spPr>
          <a:xfrm>
            <a:off x="660400" y="128587"/>
            <a:ext cx="10858500" cy="900112"/>
          </a:xfrm>
          <a:prstGeom prst="rect">
            <a:avLst/>
          </a:prstGeom>
          <a:ln>
            <a:headEnd type="none"/>
            <a:tailEnd type="none"/>
          </a:ln>
        </p:spPr>
        <p:txBody>
          <a:bodyPr vert="horz" wrap="square" lIns="91440" tIns="45720" rIns="91440" bIns="45720" rtlCol="0" anchor="b" anchorCtr="0"/>
          <a:lstStyle/>
          <a:p>
            <a:pPr>
              <a:lnSpc>
                <a:spcPct val="100000"/>
              </a:lnSpc>
              <a:spcBef>
                <a:spcPts val="0"/>
              </a:spcBef>
              <a:defRPr/>
            </a:pPr>
            <a:r>
              <a:rPr lang="en-US" sz="2800" b="1" i="0">
                <a:solidFill>
                  <a:srgbClr val="FFFFFF">
                    <a:alpha val="100000"/>
                  </a:srgbClr>
                </a:solidFill>
                <a:latin typeface="微软雅黑" panose="020B0503020204020204" charset="-122"/>
                <a:ea typeface="微软雅黑" panose="020B0503020204020204" charset="-122"/>
                <a:cs typeface="微软雅黑" panose="020B0503020204020204" charset="-122"/>
              </a:rPr>
              <a:t>项目基本情况</a:t>
            </a:r>
            <a:endParaRPr lang="en-US" sz="1100"/>
          </a:p>
        </p:txBody>
      </p:sp>
      <p:pic>
        <p:nvPicPr>
          <p:cNvPr id="22" name="图片 60"/>
          <p:cNvPicPr>
            <a:picLocks noChangeAspect="1"/>
          </p:cNvPicPr>
          <p:nvPr/>
        </p:nvPicPr>
        <p:blipFill>
          <a:blip r:embed="rId14"/>
          <a:stretch>
            <a:fillRect/>
          </a:stretch>
        </p:blipFill>
        <p:spPr>
          <a:xfrm>
            <a:off x="233680" y="1219200"/>
            <a:ext cx="2830195" cy="2303780"/>
          </a:xfrm>
          <a:prstGeom prst="rect">
            <a:avLst/>
          </a:prstGeom>
          <a:noFill/>
          <a:ln w="9525">
            <a:noFill/>
          </a:ln>
        </p:spPr>
      </p:pic>
      <p:pic>
        <p:nvPicPr>
          <p:cNvPr id="23" name="图片 -2147482477"/>
          <p:cNvPicPr/>
          <p:nvPr/>
        </p:nvPicPr>
        <p:blipFill>
          <a:blip r:embed="rId15"/>
          <a:stretch>
            <a:fillRect/>
          </a:stretch>
        </p:blipFill>
        <p:spPr>
          <a:xfrm>
            <a:off x="3197860" y="1207135"/>
            <a:ext cx="2829600" cy="2304000"/>
          </a:xfrm>
          <a:prstGeom prst="rect">
            <a:avLst/>
          </a:prstGeom>
          <a:noFill/>
          <a:ln w="9525">
            <a:noFill/>
          </a:ln>
        </p:spPr>
      </p:pic>
      <p:pic>
        <p:nvPicPr>
          <p:cNvPr id="24" name="图片 53"/>
          <p:cNvPicPr/>
          <p:nvPr/>
        </p:nvPicPr>
        <p:blipFill>
          <a:blip r:embed="rId16"/>
          <a:stretch>
            <a:fillRect/>
          </a:stretch>
        </p:blipFill>
        <p:spPr>
          <a:xfrm>
            <a:off x="6150610" y="1209040"/>
            <a:ext cx="2829600" cy="2304000"/>
          </a:xfrm>
          <a:prstGeom prst="rect">
            <a:avLst/>
          </a:prstGeom>
          <a:noFill/>
          <a:ln w="9525">
            <a:noFill/>
          </a:ln>
        </p:spPr>
      </p:pic>
      <p:pic>
        <p:nvPicPr>
          <p:cNvPr id="25" name="图片 27"/>
          <p:cNvPicPr/>
          <p:nvPr/>
        </p:nvPicPr>
        <p:blipFill>
          <a:blip r:embed="rId17"/>
          <a:stretch>
            <a:fillRect/>
          </a:stretch>
        </p:blipFill>
        <p:spPr>
          <a:xfrm>
            <a:off x="9067800" y="1209675"/>
            <a:ext cx="2829600" cy="2304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advTm="3103">
        <p:wedge/>
      </p:transition>
    </mc:Choice>
    <mc:Fallback>
      <p:transition spd="slow" advTm="3103">
        <p:wedg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e4c110d-b764-454b-9018-a5263d72a717"/>
          <p:cNvSpPr txBox="1"/>
          <p:nvPr/>
        </p:nvSpPr>
        <p:spPr>
          <a:xfrm>
            <a:off x="7861300" y="6409690"/>
            <a:ext cx="3657600" cy="274320"/>
          </a:xfrm>
          <a:prstGeom prst="rect">
            <a:avLst/>
          </a:prstGeom>
          <a:ln>
            <a:headEnd type="none"/>
            <a:tailEnd type="none"/>
          </a:ln>
        </p:spPr>
        <p:txBody>
          <a:bodyPr vert="horz" wrap="square" lIns="91440" tIns="45720" rIns="91440" bIns="45720" rtlCol="0" anchor="ctr" anchorCtr="0"/>
          <a:lstStyle/>
          <a:p>
            <a:pPr algn="r">
              <a:defRPr/>
            </a:pPr>
            <a:r>
              <a:rPr lang="en-US" sz="1000" b="0" i="0">
                <a:solidFill>
                  <a:srgbClr val="FFFFFF">
                    <a:alpha val="100000"/>
                    <a:tint val="75000"/>
                  </a:srgbClr>
                </a:solidFill>
                <a:latin typeface="Arial" panose="020B0604020202020204"/>
                <a:ea typeface="Arial" panose="020B0604020202020204"/>
                <a:cs typeface="Arial" panose="020B0604020202020204"/>
              </a:rPr>
              <a:t>4</a:t>
            </a:r>
            <a:endParaRPr lang="en-US" sz="1100"/>
          </a:p>
        </p:txBody>
      </p:sp>
      <p:grpSp>
        <p:nvGrpSpPr>
          <p:cNvPr id="3" name="Group 3"/>
          <p:cNvGrpSpPr/>
          <p:nvPr>
            <p:custDataLst>
              <p:tags r:id="rId1"/>
            </p:custDataLst>
          </p:nvPr>
        </p:nvGrpSpPr>
        <p:grpSpPr>
          <a:xfrm rot="0">
            <a:off x="660399" y="1130301"/>
            <a:ext cx="10858501" cy="5003799"/>
            <a:chOff x="660399" y="1130301"/>
            <a:chExt cx="10858501" cy="5003799"/>
          </a:xfrm>
        </p:grpSpPr>
        <p:sp>
          <p:nvSpPr>
            <p:cNvPr id="4" name="TextBox 4"/>
            <p:cNvSpPr txBox="1"/>
            <p:nvPr/>
          </p:nvSpPr>
          <p:spPr>
            <a:xfrm>
              <a:off x="660399" y="1130301"/>
              <a:ext cx="10858500" cy="480060"/>
            </a:xfrm>
            <a:prstGeom prst="rect">
              <a:avLst/>
            </a:prstGeom>
            <a:ln>
              <a:headEnd type="none"/>
              <a:tailEnd type="none"/>
            </a:ln>
          </p:spPr>
          <p:txBody>
            <a:bodyPr vert="horz" wrap="square" lIns="91440" tIns="45720" rIns="91440" bIns="45720" rtlCol="0" anchor="ctr" anchorCtr="0"/>
            <a:lstStyle/>
            <a:p>
              <a:pPr algn="ctr">
                <a:spcBef>
                  <a:spcPts val="0"/>
                </a:spcBef>
                <a:spcAft>
                  <a:spcPts val="0"/>
                </a:spcAft>
                <a:defRPr/>
              </a:pPr>
              <a:r>
                <a:rPr lang="en-US" sz="2800" b="1" i="0" strike="noStrike">
                  <a:solidFill>
                    <a:srgbClr val="FFFFFF">
                      <a:alpha val="100000"/>
                    </a:srgbClr>
                  </a:solidFill>
                  <a:latin typeface="微软雅黑" panose="020B0503020204020204" charset="-122"/>
                  <a:ea typeface="微软雅黑" panose="020B0503020204020204" charset="-122"/>
                  <a:cs typeface="微软雅黑" panose="020B0503020204020204" charset="-122"/>
                </a:rPr>
                <a:t>责任归属成案件关键</a:t>
              </a:r>
              <a:endParaRPr lang="en-US" sz="2800" b="1" i="0" strike="noStrike">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4378325" y="1695450"/>
              <a:ext cx="3422650" cy="146050"/>
            </a:xfrm>
            <a:prstGeom prst="roundRect">
              <a:avLst>
                <a:gd name="adj" fmla="val 50000"/>
              </a:avLst>
            </a:prstGeom>
            <a:ln w="12700">
              <a:solidFill>
                <a:srgbClr val="FFFFFF">
                  <a:alpha val="100000"/>
                </a:srgbClr>
              </a:solidFill>
              <a:prstDash val="solid"/>
              <a:headEnd type="none"/>
              <a:tailEnd type="none"/>
            </a:ln>
          </p:spPr>
        </p:sp>
        <p:sp>
          <p:nvSpPr>
            <p:cNvPr id="6" name="AutoShape 6"/>
            <p:cNvSpPr/>
            <p:nvPr>
              <p:custDataLst>
                <p:tags r:id="rId2"/>
              </p:custDataLst>
            </p:nvPr>
          </p:nvSpPr>
          <p:spPr>
            <a:xfrm>
              <a:off x="660400" y="2082800"/>
              <a:ext cx="10858500" cy="1711960"/>
            </a:xfrm>
            <a:prstGeom prst="roundRect">
              <a:avLst>
                <a:gd name="adj" fmla="val 50000"/>
              </a:avLst>
            </a:prstGeom>
            <a:ln w="12700">
              <a:solidFill>
                <a:srgbClr val="FFFFFF">
                  <a:alpha val="100000"/>
                </a:srgbClr>
              </a:solidFill>
              <a:prstDash val="solid"/>
              <a:headEnd type="none"/>
              <a:tailEnd type="none"/>
            </a:ln>
          </p:spPr>
        </p:sp>
        <p:grpSp>
          <p:nvGrpSpPr>
            <p:cNvPr id="7" name="Group 7"/>
            <p:cNvGrpSpPr/>
            <p:nvPr/>
          </p:nvGrpSpPr>
          <p:grpSpPr>
            <a:xfrm rot="0">
              <a:off x="660400" y="2428261"/>
              <a:ext cx="3592672" cy="3705839"/>
              <a:chOff x="185578" y="2428261"/>
              <a:chExt cx="3592672" cy="3705839"/>
            </a:xfrm>
          </p:grpSpPr>
          <p:sp>
            <p:nvSpPr>
              <p:cNvPr id="8" name="TextBox 8"/>
              <p:cNvSpPr txBox="1"/>
              <p:nvPr>
                <p:custDataLst>
                  <p:tags r:id="rId3"/>
                </p:custDataLst>
              </p:nvPr>
            </p:nvSpPr>
            <p:spPr>
              <a:xfrm>
                <a:off x="439578" y="4090070"/>
                <a:ext cx="3338672" cy="774873"/>
              </a:xfrm>
              <a:prstGeom prst="rect">
                <a:avLst/>
              </a:prstGeom>
              <a:ln>
                <a:prstDash val="solid"/>
                <a:headEnd type="none"/>
                <a:tailEnd type="none"/>
              </a:ln>
            </p:spPr>
            <p:txBody>
              <a:bodyPr vert="horz" wrap="square" lIns="91440" tIns="45720" rIns="91440" bIns="45720" rtlCol="0" anchor="b" anchorCtr="0"/>
              <a:lstStyle/>
              <a:p>
                <a:pPr algn="ctr">
                  <a:defRPr/>
                </a:pPr>
                <a:r>
                  <a:rPr lang="en-US" sz="2400" b="1" i="0">
                    <a:solidFill>
                      <a:srgbClr val="FFFFFF">
                        <a:alpha val="100000"/>
                      </a:srgbClr>
                    </a:solidFill>
                    <a:latin typeface="微软雅黑" panose="020B0503020204020204" charset="-122"/>
                    <a:ea typeface="微软雅黑" panose="020B0503020204020204" charset="-122"/>
                    <a:cs typeface="微软雅黑" panose="020B0503020204020204" charset="-122"/>
                  </a:rPr>
                  <a:t>防水材料</a:t>
                </a:r>
                <a:r>
                  <a:rPr lang="zh-CN" altLang="en-US" sz="2400" b="1" i="0">
                    <a:solidFill>
                      <a:srgbClr val="FFFFFF">
                        <a:alpha val="100000"/>
                      </a:srgbClr>
                    </a:solidFill>
                    <a:latin typeface="微软雅黑" panose="020B0503020204020204" charset="-122"/>
                    <a:ea typeface="微软雅黑" panose="020B0503020204020204" charset="-122"/>
                    <a:cs typeface="微软雅黑" panose="020B0503020204020204" charset="-122"/>
                  </a:rPr>
                  <a:t>供应</a:t>
                </a:r>
                <a:r>
                  <a:rPr lang="en-US" sz="2400" b="1" i="0">
                    <a:solidFill>
                      <a:srgbClr val="FFFFFF">
                        <a:alpha val="100000"/>
                      </a:srgbClr>
                    </a:solidFill>
                    <a:latin typeface="微软雅黑" panose="020B0503020204020204" charset="-122"/>
                    <a:ea typeface="微软雅黑" panose="020B0503020204020204" charset="-122"/>
                    <a:cs typeface="微软雅黑" panose="020B0503020204020204" charset="-122"/>
                  </a:rPr>
                  <a:t>责任</a:t>
                </a:r>
                <a:endParaRPr lang="en-US" sz="24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4"/>
                </p:custDataLst>
              </p:nvPr>
            </p:nvSpPr>
            <p:spPr>
              <a:xfrm>
                <a:off x="185578" y="4864941"/>
                <a:ext cx="3338672" cy="1269159"/>
              </a:xfrm>
              <a:prstGeom prst="rect">
                <a:avLst/>
              </a:prstGeom>
              <a:ln>
                <a:prstDash val="solid"/>
                <a:headEnd type="none"/>
                <a:tailEnd type="none"/>
              </a:ln>
            </p:spPr>
            <p:txBody>
              <a:bodyPr vert="horz" wrap="square" lIns="91440" tIns="45720" rIns="91440" bIns="45720" rtlCol="0" anchor="t" anchorCtr="0"/>
              <a:lstStyle/>
              <a:p>
                <a:pPr algn="ctr">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工程存在防水材料甲供情况，施工方对甲供材料的质量提出质疑，认为材料本身可能存在问题。</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5"/>
                </p:custDataLst>
              </p:nvPr>
            </p:nvSpPr>
            <p:spPr>
              <a:xfrm>
                <a:off x="891959" y="2428261"/>
                <a:ext cx="1925910" cy="932580"/>
              </a:xfrm>
              <a:prstGeom prst="rect">
                <a:avLst/>
              </a:prstGeom>
              <a:ln>
                <a:prstDash val="solid"/>
                <a:headEnd type="none"/>
                <a:tailEnd type="none"/>
              </a:ln>
            </p:spPr>
            <p:txBody>
              <a:bodyPr vert="horz" wrap="none" lIns="91440" tIns="45720" rIns="91440" bIns="45720" rtlCol="0" anchor="ctr" anchorCtr="0"/>
              <a:lstStyle/>
              <a:p>
                <a:pPr algn="ctr">
                  <a:defRPr/>
                </a:pPr>
                <a:r>
                  <a:rPr lang="en-US" sz="4400" b="1" i="0">
                    <a:solidFill>
                      <a:srgbClr val="FFFFFF">
                        <a:alpha val="100000"/>
                      </a:srgbClr>
                    </a:solidFill>
                    <a:latin typeface="Arial" panose="020B0604020202020204"/>
                    <a:ea typeface="Arial" panose="020B0604020202020204"/>
                    <a:cs typeface="Arial" panose="020B0604020202020204"/>
                  </a:rPr>
                  <a:t>01</a:t>
                </a:r>
                <a:endParaRPr lang="en-US" sz="1100"/>
              </a:p>
            </p:txBody>
          </p:sp>
        </p:grpSp>
        <p:grpSp>
          <p:nvGrpSpPr>
            <p:cNvPr id="11" name="Group 11"/>
            <p:cNvGrpSpPr/>
            <p:nvPr/>
          </p:nvGrpSpPr>
          <p:grpSpPr>
            <a:xfrm rot="0">
              <a:off x="4420314" y="2428261"/>
              <a:ext cx="3338672" cy="3705839"/>
              <a:chOff x="185578" y="2428261"/>
              <a:chExt cx="3338672" cy="3705839"/>
            </a:xfrm>
          </p:grpSpPr>
          <p:sp>
            <p:nvSpPr>
              <p:cNvPr id="12" name="TextBox 12"/>
              <p:cNvSpPr txBox="1"/>
              <p:nvPr>
                <p:custDataLst>
                  <p:tags r:id="rId6"/>
                </p:custDataLst>
              </p:nvPr>
            </p:nvSpPr>
            <p:spPr>
              <a:xfrm>
                <a:off x="185578" y="4090070"/>
                <a:ext cx="3338672" cy="774873"/>
              </a:xfrm>
              <a:prstGeom prst="rect">
                <a:avLst/>
              </a:prstGeom>
              <a:ln>
                <a:prstDash val="solid"/>
                <a:headEnd type="none"/>
                <a:tailEnd type="none"/>
              </a:ln>
            </p:spPr>
            <p:txBody>
              <a:bodyPr vert="horz" wrap="square" lIns="91440" tIns="45720" rIns="91440" bIns="45720" rtlCol="0" anchor="b" anchorCtr="0"/>
              <a:lstStyle/>
              <a:p>
                <a:pPr algn="ctr">
                  <a:defRPr/>
                </a:pPr>
                <a:r>
                  <a:rPr lang="en-US" sz="2400" b="1" i="0">
                    <a:solidFill>
                      <a:srgbClr val="FFFFFF">
                        <a:alpha val="100000"/>
                      </a:srgbClr>
                    </a:solidFill>
                    <a:latin typeface="微软雅黑" panose="020B0503020204020204" charset="-122"/>
                    <a:ea typeface="微软雅黑" panose="020B0503020204020204" charset="-122"/>
                    <a:cs typeface="微软雅黑" panose="020B0503020204020204" charset="-122"/>
                  </a:rPr>
                  <a:t>防水设计变更</a:t>
                </a:r>
                <a:endParaRPr lang="en-US" sz="24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7"/>
                </p:custDataLst>
              </p:nvPr>
            </p:nvSpPr>
            <p:spPr>
              <a:xfrm>
                <a:off x="185578" y="4864941"/>
                <a:ext cx="3338672" cy="1269159"/>
              </a:xfrm>
              <a:prstGeom prst="rect">
                <a:avLst/>
              </a:prstGeom>
              <a:ln>
                <a:prstDash val="solid"/>
                <a:headEnd type="none"/>
                <a:tailEnd type="none"/>
              </a:ln>
            </p:spPr>
            <p:txBody>
              <a:bodyPr vert="horz" wrap="square" lIns="91440" tIns="45720" rIns="91440" bIns="45720" rtlCol="0" anchor="t" anchorCtr="0"/>
              <a:lstStyle/>
              <a:p>
                <a:pPr algn="ctr">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项目施工过程中出现防水设计变更，双方对于变更后的防水效果及责任划分存在较大分歧。</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8"/>
                </p:custDataLst>
              </p:nvPr>
            </p:nvSpPr>
            <p:spPr>
              <a:xfrm>
                <a:off x="891959" y="2428261"/>
                <a:ext cx="1925910" cy="932580"/>
              </a:xfrm>
              <a:prstGeom prst="rect">
                <a:avLst/>
              </a:prstGeom>
              <a:ln>
                <a:prstDash val="solid"/>
                <a:headEnd type="none"/>
                <a:tailEnd type="none"/>
              </a:ln>
            </p:spPr>
            <p:txBody>
              <a:bodyPr vert="horz" wrap="none" lIns="91440" tIns="45720" rIns="91440" bIns="45720" rtlCol="0" anchor="ctr" anchorCtr="0"/>
              <a:lstStyle/>
              <a:p>
                <a:pPr algn="ctr">
                  <a:defRPr/>
                </a:pPr>
                <a:r>
                  <a:rPr lang="en-US" sz="4400" b="1" i="0">
                    <a:solidFill>
                      <a:srgbClr val="FFFFFF">
                        <a:alpha val="100000"/>
                      </a:srgbClr>
                    </a:solidFill>
                    <a:latin typeface="Arial" panose="020B0604020202020204"/>
                    <a:ea typeface="Arial" panose="020B0604020202020204"/>
                    <a:cs typeface="Arial" panose="020B0604020202020204"/>
                  </a:rPr>
                  <a:t>02</a:t>
                </a:r>
                <a:endParaRPr lang="en-US" sz="1100"/>
              </a:p>
            </p:txBody>
          </p:sp>
        </p:grpSp>
        <p:grpSp>
          <p:nvGrpSpPr>
            <p:cNvPr id="15" name="Group 15"/>
            <p:cNvGrpSpPr/>
            <p:nvPr/>
          </p:nvGrpSpPr>
          <p:grpSpPr>
            <a:xfrm rot="0">
              <a:off x="8180228" y="2428261"/>
              <a:ext cx="3338672" cy="3705839"/>
              <a:chOff x="185578" y="2428261"/>
              <a:chExt cx="3338672" cy="3705839"/>
            </a:xfrm>
          </p:grpSpPr>
          <p:sp>
            <p:nvSpPr>
              <p:cNvPr id="16" name="TextBox 16"/>
              <p:cNvSpPr txBox="1"/>
              <p:nvPr>
                <p:custDataLst>
                  <p:tags r:id="rId9"/>
                </p:custDataLst>
              </p:nvPr>
            </p:nvSpPr>
            <p:spPr>
              <a:xfrm>
                <a:off x="185578" y="4090070"/>
                <a:ext cx="3338672" cy="774873"/>
              </a:xfrm>
              <a:prstGeom prst="rect">
                <a:avLst/>
              </a:prstGeom>
              <a:ln>
                <a:prstDash val="solid"/>
                <a:headEnd type="none"/>
                <a:tailEnd type="none"/>
              </a:ln>
            </p:spPr>
            <p:txBody>
              <a:bodyPr vert="horz" wrap="square" lIns="91440" tIns="45720" rIns="91440" bIns="45720" rtlCol="0" anchor="b" anchorCtr="0"/>
              <a:lstStyle/>
              <a:p>
                <a:pPr algn="ctr">
                  <a:defRPr/>
                </a:pPr>
                <a:r>
                  <a:rPr lang="en-US" sz="2400" b="1" i="0">
                    <a:solidFill>
                      <a:srgbClr val="FFFFFF">
                        <a:alpha val="100000"/>
                      </a:srgbClr>
                    </a:solidFill>
                    <a:latin typeface="微软雅黑" panose="020B0503020204020204" charset="-122"/>
                    <a:ea typeface="微软雅黑" panose="020B0503020204020204" charset="-122"/>
                    <a:cs typeface="微软雅黑" panose="020B0503020204020204" charset="-122"/>
                  </a:rPr>
                  <a:t>施工质量争议</a:t>
                </a:r>
                <a:endParaRPr lang="en-US" sz="24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custDataLst>
                  <p:tags r:id="rId10"/>
                </p:custDataLst>
              </p:nvPr>
            </p:nvSpPr>
            <p:spPr>
              <a:xfrm>
                <a:off x="185578" y="4864941"/>
                <a:ext cx="3338672" cy="1269159"/>
              </a:xfrm>
              <a:prstGeom prst="rect">
                <a:avLst/>
              </a:prstGeom>
              <a:ln>
                <a:prstDash val="solid"/>
                <a:headEnd type="none"/>
                <a:tailEnd type="none"/>
              </a:ln>
            </p:spPr>
            <p:txBody>
              <a:bodyPr vert="horz" wrap="square" lIns="91440" tIns="45720" rIns="91440" bIns="45720" rtlCol="0" anchor="t" anchorCtr="0"/>
              <a:lstStyle/>
              <a:p>
                <a:pPr algn="ctr">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除材料与设计外，施工方的施工工艺、工序执行是否符合规范，也是判断责任的重要方面。</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custDataLst>
                  <p:tags r:id="rId11"/>
                </p:custDataLst>
              </p:nvPr>
            </p:nvSpPr>
            <p:spPr>
              <a:xfrm>
                <a:off x="891959" y="2428261"/>
                <a:ext cx="1925910" cy="932580"/>
              </a:xfrm>
              <a:prstGeom prst="rect">
                <a:avLst/>
              </a:prstGeom>
              <a:ln>
                <a:prstDash val="solid"/>
                <a:headEnd type="none"/>
                <a:tailEnd type="none"/>
              </a:ln>
            </p:spPr>
            <p:txBody>
              <a:bodyPr vert="horz" wrap="none" lIns="91440" tIns="45720" rIns="91440" bIns="45720" rtlCol="0" anchor="ctr" anchorCtr="0"/>
              <a:lstStyle/>
              <a:p>
                <a:pPr algn="ctr">
                  <a:defRPr/>
                </a:pPr>
                <a:r>
                  <a:rPr lang="en-US" sz="4400" b="1" i="0">
                    <a:solidFill>
                      <a:srgbClr val="FFFFFF">
                        <a:alpha val="100000"/>
                      </a:srgbClr>
                    </a:solidFill>
                    <a:latin typeface="Arial" panose="020B0604020202020204"/>
                    <a:ea typeface="Arial" panose="020B0604020202020204"/>
                    <a:cs typeface="Arial" panose="020B0604020202020204"/>
                  </a:rPr>
                  <a:t>03</a:t>
                </a:r>
                <a:endParaRPr lang="en-US" sz="1100"/>
              </a:p>
            </p:txBody>
          </p:sp>
        </p:grpSp>
      </p:grpSp>
      <p:sp>
        <p:nvSpPr>
          <p:cNvPr id="19" name="TextBox 19"/>
          <p:cNvSpPr txBox="1"/>
          <p:nvPr/>
        </p:nvSpPr>
        <p:spPr>
          <a:xfrm>
            <a:off x="660400" y="128587"/>
            <a:ext cx="10858500" cy="900112"/>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en-US" sz="2800" b="1" i="0">
                <a:solidFill>
                  <a:srgbClr val="FFFFFF">
                    <a:alpha val="100000"/>
                  </a:srgbClr>
                </a:solidFill>
                <a:latin typeface="微软雅黑" panose="020B0503020204020204" charset="-122"/>
                <a:ea typeface="微软雅黑" panose="020B0503020204020204" charset="-122"/>
                <a:cs typeface="微软雅黑" panose="020B0503020204020204" charset="-122"/>
              </a:rPr>
              <a:t>核心争议焦点</a:t>
            </a:r>
            <a:endParaRPr lang="en-US" sz="1100"/>
          </a:p>
        </p:txBody>
      </p:sp>
    </p:spTree>
  </p:cSld>
  <p:clrMapOvr>
    <a:masterClrMapping/>
  </p:clrMapOvr>
  <mc:AlternateContent xmlns:mc="http://schemas.openxmlformats.org/markup-compatibility/2006">
    <mc:Choice xmlns:p14="http://schemas.microsoft.com/office/powerpoint/2010/main" Requires="p14">
      <p:transition spd="slow" p14:dur="1200" advTm="1857">
        <p:dissolve/>
      </p:transition>
    </mc:Choice>
    <mc:Fallback>
      <p:transition spd="slow" advTm="1857">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0">
            <a:off x="660400" y="3733800"/>
            <a:ext cx="10858500" cy="2705735"/>
            <a:chOff x="660400" y="1130300"/>
            <a:chExt cx="10858500" cy="5003800"/>
          </a:xfrm>
        </p:grpSpPr>
        <p:sp>
          <p:nvSpPr>
            <p:cNvPr id="4" name="TextBox 4"/>
            <p:cNvSpPr txBox="1"/>
            <p:nvPr/>
          </p:nvSpPr>
          <p:spPr>
            <a:xfrm>
              <a:off x="660400" y="1130300"/>
              <a:ext cx="10858500" cy="549413"/>
            </a:xfrm>
            <a:prstGeom prst="rect">
              <a:avLst/>
            </a:prstGeom>
            <a:ln>
              <a:headEnd type="none"/>
              <a:tailEnd type="none"/>
            </a:ln>
          </p:spPr>
          <p:txBody>
            <a:bodyPr vert="horz" wrap="square" lIns="91440" tIns="45720" rIns="91440" bIns="45720" rtlCol="0" anchor="ctr" anchorCtr="0"/>
            <a:lstStyle/>
            <a:p>
              <a:pPr algn="ctr">
                <a:spcBef>
                  <a:spcPts val="0"/>
                </a:spcBef>
                <a:spcAft>
                  <a:spcPts val="0"/>
                </a:spcAft>
                <a:defRPr/>
              </a:pPr>
              <a:r>
                <a:rPr lang="en-US" sz="2400" b="1" i="0" strike="noStrike">
                  <a:solidFill>
                    <a:srgbClr val="FFFFFF">
                      <a:alpha val="100000"/>
                    </a:srgbClr>
                  </a:solidFill>
                  <a:latin typeface="微软雅黑" panose="020B0503020204020204" charset="-122"/>
                  <a:ea typeface="微软雅黑" panose="020B0503020204020204" charset="-122"/>
                  <a:cs typeface="微软雅黑" panose="020B0503020204020204" charset="-122"/>
                </a:rPr>
                <a:t>运用相控阵超声成像技术</a:t>
              </a:r>
              <a:endParaRPr lang="en-US" sz="1100"/>
            </a:p>
          </p:txBody>
        </p:sp>
        <p:sp>
          <p:nvSpPr>
            <p:cNvPr id="5" name="AutoShape 5"/>
            <p:cNvSpPr/>
            <p:nvPr/>
          </p:nvSpPr>
          <p:spPr>
            <a:xfrm flipH="1">
              <a:off x="660400" y="3478971"/>
              <a:ext cx="10858500" cy="0"/>
            </a:xfrm>
            <a:prstGeom prst="line">
              <a:avLst/>
            </a:prstGeom>
            <a:ln w="12700">
              <a:solidFill>
                <a:srgbClr val="3436AE">
                  <a:alpha val="100000"/>
                </a:srgbClr>
              </a:solidFill>
              <a:prstDash val="solid"/>
              <a:headEnd type="none"/>
              <a:tailEnd type="none"/>
            </a:ln>
          </p:spPr>
        </p:sp>
        <p:grpSp>
          <p:nvGrpSpPr>
            <p:cNvPr id="6" name="Group 6"/>
            <p:cNvGrpSpPr/>
            <p:nvPr/>
          </p:nvGrpSpPr>
          <p:grpSpPr>
            <a:xfrm rot="0">
              <a:off x="754728" y="1959941"/>
              <a:ext cx="3185294" cy="4174159"/>
              <a:chOff x="420899" y="1959941"/>
              <a:chExt cx="3185294" cy="4174159"/>
            </a:xfrm>
          </p:grpSpPr>
          <p:sp>
            <p:nvSpPr>
              <p:cNvPr id="7" name="TextBox 7"/>
              <p:cNvSpPr txBox="1"/>
              <p:nvPr/>
            </p:nvSpPr>
            <p:spPr>
              <a:xfrm>
                <a:off x="420899" y="3759201"/>
                <a:ext cx="3185294" cy="713292"/>
              </a:xfrm>
              <a:prstGeom prst="rect">
                <a:avLst/>
              </a:prstGeom>
              <a:ln>
                <a:prstDash val="solid"/>
                <a:headEnd type="none"/>
                <a:tailEnd type="none"/>
              </a:ln>
            </p:spPr>
            <p:txBody>
              <a:bodyPr vert="horz" wrap="square" lIns="91440" tIns="45720" rIns="91440" bIns="45720" rtlCol="0" anchor="b" anchorCtr="0"/>
              <a:lstStyle/>
              <a:p>
                <a:pPr algn="l">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技术名称</a:t>
                </a:r>
                <a:endParaRPr lang="en-US" sz="1100"/>
              </a:p>
            </p:txBody>
          </p:sp>
          <p:sp>
            <p:nvSpPr>
              <p:cNvPr id="8" name="TextBox 8"/>
              <p:cNvSpPr txBox="1"/>
              <p:nvPr/>
            </p:nvSpPr>
            <p:spPr>
              <a:xfrm>
                <a:off x="420899" y="4472492"/>
                <a:ext cx="3185294" cy="1661608"/>
              </a:xfrm>
              <a:prstGeom prst="rect">
                <a:avLst/>
              </a:prstGeom>
              <a:ln>
                <a:prstDash val="solid"/>
                <a:headEnd type="none"/>
                <a:tailEnd type="none"/>
              </a:ln>
            </p:spPr>
            <p:txBody>
              <a:bodyPr vert="horz" wrap="square" lIns="91440" tIns="45720" rIns="91440" bIns="45720" rtlCol="0" anchor="t" anchorCtr="0"/>
              <a:lstStyle/>
              <a:p>
                <a:pPr algn="l">
                  <a:lnSpc>
                    <a:spcPct val="130000"/>
                  </a:lnSpc>
                  <a:defRPr/>
                </a:pPr>
                <a:r>
                  <a:rPr lang="en-US" sz="1400" b="0" i="0">
                    <a:solidFill>
                      <a:srgbClr val="FFFFFF">
                        <a:alpha val="100000"/>
                      </a:srgbClr>
                    </a:solidFill>
                    <a:latin typeface="Arial" panose="020B0604020202020204"/>
                    <a:ea typeface="Arial" panose="020B0604020202020204"/>
                    <a:cs typeface="Arial" panose="020B0604020202020204"/>
                  </a:rPr>
                  <a:t>MIRA超声波成像仪</a:t>
                </a:r>
                <a:endParaRPr lang="en-US" sz="1400" b="0" i="0">
                  <a:solidFill>
                    <a:srgbClr val="FFFFFF">
                      <a:alpha val="100000"/>
                    </a:srgbClr>
                  </a:solidFill>
                  <a:latin typeface="Arial" panose="020B0604020202020204"/>
                  <a:ea typeface="Arial" panose="020B0604020202020204"/>
                  <a:cs typeface="Arial" panose="020B0604020202020204"/>
                </a:endParaRPr>
              </a:p>
            </p:txBody>
          </p:sp>
          <p:sp>
            <p:nvSpPr>
              <p:cNvPr id="9" name="TextBox 9"/>
              <p:cNvSpPr txBox="1"/>
              <p:nvPr/>
            </p:nvSpPr>
            <p:spPr>
              <a:xfrm>
                <a:off x="420899" y="1959941"/>
                <a:ext cx="3185294" cy="1311651"/>
              </a:xfrm>
              <a:prstGeom prst="roundRect">
                <a:avLst/>
              </a:prstGeom>
              <a:solidFill>
                <a:srgbClr val="48D6EA">
                  <a:alpha val="100000"/>
                </a:srgbClr>
              </a:solidFill>
              <a:ln>
                <a:prstDash val="solid"/>
                <a:headEnd type="none"/>
                <a:tailEnd type="none"/>
              </a:ln>
            </p:spPr>
            <p:txBody>
              <a:bodyPr vert="horz" wrap="square" lIns="91440" tIns="45720" rIns="91440" bIns="45720" rtlCol="0" anchor="ctr" anchorCtr="0"/>
              <a:lstStyle/>
              <a:p>
                <a:pPr algn="ctr">
                  <a:defRPr/>
                </a:pPr>
                <a:r>
                  <a:rPr lang="en-US" sz="4000" b="1" i="0">
                    <a:solidFill>
                      <a:srgbClr val="FFFFFF">
                        <a:alpha val="100000"/>
                      </a:srgbClr>
                    </a:solidFill>
                    <a:latin typeface="Arial" panose="020B0604020202020204"/>
                    <a:ea typeface="Arial" panose="020B0604020202020204"/>
                    <a:cs typeface="Arial" panose="020B0604020202020204"/>
                  </a:rPr>
                  <a:t>01</a:t>
                </a:r>
                <a:endParaRPr lang="en-US" sz="1100"/>
              </a:p>
            </p:txBody>
          </p:sp>
        </p:grpSp>
        <p:grpSp>
          <p:nvGrpSpPr>
            <p:cNvPr id="10" name="Group 10"/>
            <p:cNvGrpSpPr/>
            <p:nvPr/>
          </p:nvGrpSpPr>
          <p:grpSpPr>
            <a:xfrm rot="0">
              <a:off x="4524677" y="1959941"/>
              <a:ext cx="3200109" cy="4174159"/>
              <a:chOff x="3146874" y="1959941"/>
              <a:chExt cx="3200109" cy="4174159"/>
            </a:xfrm>
          </p:grpSpPr>
          <p:sp>
            <p:nvSpPr>
              <p:cNvPr id="11" name="TextBox 11"/>
              <p:cNvSpPr txBox="1"/>
              <p:nvPr/>
            </p:nvSpPr>
            <p:spPr>
              <a:xfrm>
                <a:off x="3146874" y="3759201"/>
                <a:ext cx="3185294" cy="713292"/>
              </a:xfrm>
              <a:prstGeom prst="rect">
                <a:avLst/>
              </a:prstGeom>
              <a:ln>
                <a:prstDash val="solid"/>
                <a:headEnd type="none"/>
                <a:tailEnd type="none"/>
              </a:ln>
            </p:spPr>
            <p:txBody>
              <a:bodyPr vert="horz" wrap="square" lIns="91440" tIns="45720" rIns="91440" bIns="45720" rtlCol="0" anchor="b" anchorCtr="0"/>
              <a:lstStyle/>
              <a:p>
                <a:pPr algn="l">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检测原理</a:t>
                </a:r>
                <a:endParaRPr lang="en-US" sz="1100"/>
              </a:p>
            </p:txBody>
          </p:sp>
          <p:sp>
            <p:nvSpPr>
              <p:cNvPr id="12" name="TextBox 12"/>
              <p:cNvSpPr txBox="1"/>
              <p:nvPr/>
            </p:nvSpPr>
            <p:spPr>
              <a:xfrm>
                <a:off x="3146874" y="4472492"/>
                <a:ext cx="3185294" cy="1661608"/>
              </a:xfrm>
              <a:prstGeom prst="rect">
                <a:avLst/>
              </a:prstGeom>
              <a:ln>
                <a:prstDash val="solid"/>
                <a:headEnd type="none"/>
                <a:tailEnd type="none"/>
              </a:ln>
            </p:spPr>
            <p:txBody>
              <a:bodyPr vert="horz" wrap="square" lIns="91440" tIns="45720" rIns="91440" bIns="45720" rtlCol="0" anchor="t" anchorCtr="0"/>
              <a:lstStyle/>
              <a:p>
                <a:pPr algn="l">
                  <a:lnSpc>
                    <a:spcPct val="130000"/>
                  </a:lnSpc>
                  <a:buClrTx/>
                  <a:buSzTx/>
                  <a:buFontTx/>
                  <a:defRPr/>
                </a:pPr>
                <a:r>
                  <a:rPr lang="en-US" sz="1400" b="0" i="0">
                    <a:solidFill>
                      <a:srgbClr val="FFFFFF">
                        <a:alpha val="100000"/>
                      </a:srgbClr>
                    </a:solidFill>
                    <a:latin typeface="Arial" panose="020B0604020202020204"/>
                    <a:ea typeface="Arial" panose="020B0604020202020204"/>
                    <a:cs typeface="Arial" panose="020B0604020202020204"/>
                  </a:rPr>
                  <a:t>采用相控阵超声成像法检测，该技术能精准穿透混凝土结构，对内部缺陷进行无损检测与成像。</a:t>
                </a:r>
                <a:endParaRPr lang="en-US" sz="1400">
                  <a:solidFill>
                    <a:srgbClr val="FFFFFF">
                      <a:alpha val="100000"/>
                    </a:srgbClr>
                  </a:solidFill>
                  <a:latin typeface="Arial" panose="020B0604020202020204"/>
                  <a:ea typeface="Arial" panose="020B0604020202020204"/>
                  <a:cs typeface="Arial" panose="020B0604020202020204"/>
                </a:endParaRPr>
              </a:p>
            </p:txBody>
          </p:sp>
          <p:sp>
            <p:nvSpPr>
              <p:cNvPr id="13" name="TextBox 13"/>
              <p:cNvSpPr txBox="1"/>
              <p:nvPr/>
            </p:nvSpPr>
            <p:spPr>
              <a:xfrm>
                <a:off x="3161689" y="1959941"/>
                <a:ext cx="3185294" cy="1311651"/>
              </a:xfrm>
              <a:prstGeom prst="roundRect">
                <a:avLst/>
              </a:prstGeom>
              <a:solidFill>
                <a:srgbClr val="48D6EA">
                  <a:alpha val="100000"/>
                </a:srgbClr>
              </a:solidFill>
              <a:ln>
                <a:prstDash val="solid"/>
                <a:headEnd type="none"/>
                <a:tailEnd type="none"/>
              </a:ln>
            </p:spPr>
            <p:txBody>
              <a:bodyPr vert="horz" wrap="square" lIns="91440" tIns="45720" rIns="91440" bIns="45720" rtlCol="0" anchor="ctr" anchorCtr="0"/>
              <a:lstStyle/>
              <a:p>
                <a:pPr algn="ctr">
                  <a:defRPr/>
                </a:pPr>
                <a:r>
                  <a:rPr lang="en-US" sz="4000" b="1" i="0">
                    <a:solidFill>
                      <a:srgbClr val="FFFFFF">
                        <a:alpha val="100000"/>
                      </a:srgbClr>
                    </a:solidFill>
                    <a:latin typeface="Arial" panose="020B0604020202020204"/>
                    <a:ea typeface="Arial" panose="020B0604020202020204"/>
                    <a:cs typeface="Arial" panose="020B0604020202020204"/>
                  </a:rPr>
                  <a:t>02</a:t>
                </a:r>
                <a:endParaRPr lang="en-US" sz="1100"/>
              </a:p>
            </p:txBody>
          </p:sp>
        </p:grpSp>
        <p:grpSp>
          <p:nvGrpSpPr>
            <p:cNvPr id="14" name="Group 14"/>
            <p:cNvGrpSpPr/>
            <p:nvPr/>
          </p:nvGrpSpPr>
          <p:grpSpPr>
            <a:xfrm rot="0">
              <a:off x="8209645" y="1959941"/>
              <a:ext cx="3214927" cy="4174159"/>
              <a:chOff x="5872847" y="1959941"/>
              <a:chExt cx="3214927" cy="4174159"/>
            </a:xfrm>
          </p:grpSpPr>
          <p:sp>
            <p:nvSpPr>
              <p:cNvPr id="15" name="TextBox 15"/>
              <p:cNvSpPr txBox="1"/>
              <p:nvPr/>
            </p:nvSpPr>
            <p:spPr>
              <a:xfrm>
                <a:off x="5872847" y="3759201"/>
                <a:ext cx="3185294" cy="713292"/>
              </a:xfrm>
              <a:prstGeom prst="rect">
                <a:avLst/>
              </a:prstGeom>
              <a:ln>
                <a:prstDash val="solid"/>
                <a:headEnd type="none"/>
                <a:tailEnd type="none"/>
              </a:ln>
            </p:spPr>
            <p:txBody>
              <a:bodyPr vert="horz" wrap="square" lIns="91440" tIns="45720" rIns="91440" bIns="45720" rtlCol="0" anchor="b" anchorCtr="0"/>
              <a:lstStyle/>
              <a:p>
                <a:pPr algn="l">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技术优势</a:t>
                </a:r>
                <a:endParaRPr lang="en-US" sz="1100"/>
              </a:p>
            </p:txBody>
          </p:sp>
          <p:sp>
            <p:nvSpPr>
              <p:cNvPr id="16" name="TextBox 16"/>
              <p:cNvSpPr txBox="1"/>
              <p:nvPr/>
            </p:nvSpPr>
            <p:spPr>
              <a:xfrm>
                <a:off x="5872847" y="4472492"/>
                <a:ext cx="3185294" cy="1661608"/>
              </a:xfrm>
              <a:prstGeom prst="rect">
                <a:avLst/>
              </a:prstGeom>
              <a:ln>
                <a:prstDash val="solid"/>
                <a:headEnd type="none"/>
                <a:tailEnd type="none"/>
              </a:ln>
            </p:spPr>
            <p:txBody>
              <a:bodyPr vert="horz" wrap="square" lIns="91440" tIns="45720" rIns="91440" bIns="45720" rtlCol="0" anchor="t" anchorCtr="0"/>
              <a:lstStyle/>
              <a:p>
                <a:pPr algn="l">
                  <a:lnSpc>
                    <a:spcPct val="130000"/>
                  </a:lnSpc>
                  <a:buClrTx/>
                  <a:buSzTx/>
                  <a:buFontTx/>
                  <a:defRPr/>
                </a:pPr>
                <a:r>
                  <a:rPr lang="en-US" sz="1400" b="0" i="0">
                    <a:solidFill>
                      <a:srgbClr val="FFFFFF">
                        <a:alpha val="100000"/>
                      </a:srgbClr>
                    </a:solidFill>
                    <a:latin typeface="Arial" panose="020B0604020202020204"/>
                    <a:ea typeface="Arial" panose="020B0604020202020204"/>
                    <a:cs typeface="Arial" panose="020B0604020202020204"/>
                  </a:rPr>
                  <a:t>相比传统检测方法，该技术精度更高，能直观显示混凝土内部的不密实区域、空洞及裂缝，为渗漏成因分析提供可靠依据。</a:t>
                </a:r>
                <a:endParaRPr lang="en-US" sz="1400">
                  <a:solidFill>
                    <a:srgbClr val="FFFFFF">
                      <a:alpha val="100000"/>
                    </a:srgbClr>
                  </a:solidFill>
                  <a:latin typeface="Arial" panose="020B0604020202020204"/>
                  <a:ea typeface="Arial" panose="020B0604020202020204"/>
                  <a:cs typeface="Arial" panose="020B0604020202020204"/>
                </a:endParaRPr>
              </a:p>
            </p:txBody>
          </p:sp>
          <p:sp>
            <p:nvSpPr>
              <p:cNvPr id="17" name="TextBox 17"/>
              <p:cNvSpPr txBox="1"/>
              <p:nvPr/>
            </p:nvSpPr>
            <p:spPr>
              <a:xfrm>
                <a:off x="5902480" y="1959941"/>
                <a:ext cx="3185294" cy="1311651"/>
              </a:xfrm>
              <a:prstGeom prst="roundRect">
                <a:avLst/>
              </a:prstGeom>
              <a:solidFill>
                <a:srgbClr val="48D6EA">
                  <a:alpha val="100000"/>
                </a:srgbClr>
              </a:solidFill>
              <a:ln>
                <a:prstDash val="solid"/>
                <a:headEnd type="none"/>
                <a:tailEnd type="none"/>
              </a:ln>
            </p:spPr>
            <p:txBody>
              <a:bodyPr vert="horz" wrap="square" lIns="91440" tIns="45720" rIns="91440" bIns="45720" rtlCol="0" anchor="ctr" anchorCtr="0"/>
              <a:lstStyle/>
              <a:p>
                <a:pPr algn="ctr">
                  <a:defRPr/>
                </a:pPr>
                <a:r>
                  <a:rPr lang="en-US" sz="4000" b="1" i="0">
                    <a:solidFill>
                      <a:srgbClr val="FFFFFF">
                        <a:alpha val="100000"/>
                      </a:srgbClr>
                    </a:solidFill>
                    <a:latin typeface="Arial" panose="020B0604020202020204"/>
                    <a:ea typeface="Arial" panose="020B0604020202020204"/>
                    <a:cs typeface="Arial" panose="020B0604020202020204"/>
                  </a:rPr>
                  <a:t>03</a:t>
                </a:r>
                <a:endParaRPr lang="en-US" sz="1100"/>
              </a:p>
            </p:txBody>
          </p:sp>
        </p:grpSp>
      </p:grpSp>
      <p:sp>
        <p:nvSpPr>
          <p:cNvPr id="18" name="TextBox 18"/>
          <p:cNvSpPr txBox="1"/>
          <p:nvPr/>
        </p:nvSpPr>
        <p:spPr>
          <a:xfrm>
            <a:off x="660400" y="128587"/>
            <a:ext cx="10858500" cy="900112"/>
          </a:xfrm>
          <a:prstGeom prst="rect">
            <a:avLst/>
          </a:prstGeom>
          <a:ln>
            <a:headEnd type="none"/>
            <a:tailEnd type="none"/>
          </a:ln>
        </p:spPr>
        <p:txBody>
          <a:bodyPr vert="horz" wrap="square" lIns="91440" tIns="45720" rIns="91440" bIns="45720" rtlCol="0" anchor="b" anchorCtr="0"/>
          <a:lstStyle/>
          <a:p>
            <a:pPr>
              <a:lnSpc>
                <a:spcPct val="100000"/>
              </a:lnSpc>
              <a:spcBef>
                <a:spcPts val="0"/>
              </a:spcBef>
              <a:defRPr/>
            </a:pPr>
            <a:r>
              <a:rPr lang="en-US" sz="2800" b="1" i="0">
                <a:solidFill>
                  <a:srgbClr val="FFFFFF">
                    <a:alpha val="100000"/>
                  </a:srgbClr>
                </a:solidFill>
                <a:latin typeface="微软雅黑" panose="020B0503020204020204" charset="-122"/>
                <a:ea typeface="微软雅黑" panose="020B0503020204020204" charset="-122"/>
                <a:cs typeface="微软雅黑" panose="020B0503020204020204" charset="-122"/>
              </a:rPr>
              <a:t>先进检测技术</a:t>
            </a:r>
            <a:endParaRPr lang="en-US" sz="1100"/>
          </a:p>
        </p:txBody>
      </p:sp>
      <p:pic>
        <p:nvPicPr>
          <p:cNvPr id="2" name="图片 -2147482583"/>
          <p:cNvPicPr>
            <a:picLocks noChangeAspect="1"/>
          </p:cNvPicPr>
          <p:nvPr/>
        </p:nvPicPr>
        <p:blipFill>
          <a:blip r:embed="rId1"/>
          <a:stretch>
            <a:fillRect/>
          </a:stretch>
        </p:blipFill>
        <p:spPr>
          <a:xfrm>
            <a:off x="838200" y="1219200"/>
            <a:ext cx="2392045" cy="2254885"/>
          </a:xfrm>
          <a:prstGeom prst="rect">
            <a:avLst/>
          </a:prstGeom>
          <a:noFill/>
          <a:ln w="9525">
            <a:noFill/>
          </a:ln>
        </p:spPr>
      </p:pic>
      <p:pic>
        <p:nvPicPr>
          <p:cNvPr id="19" name="图片 45"/>
          <p:cNvPicPr>
            <a:picLocks noChangeAspect="1"/>
          </p:cNvPicPr>
          <p:nvPr/>
        </p:nvPicPr>
        <p:blipFill>
          <a:blip r:embed="rId2"/>
          <a:stretch>
            <a:fillRect/>
          </a:stretch>
        </p:blipFill>
        <p:spPr>
          <a:xfrm>
            <a:off x="3429000" y="1219200"/>
            <a:ext cx="4961255" cy="2242820"/>
          </a:xfrm>
          <a:prstGeom prst="rect">
            <a:avLst/>
          </a:prstGeom>
          <a:noFill/>
          <a:ln w="9525">
            <a:noFill/>
          </a:ln>
        </p:spPr>
      </p:pic>
      <p:pic>
        <p:nvPicPr>
          <p:cNvPr id="20" name="图片 22"/>
          <p:cNvPicPr>
            <a:picLocks noChangeAspect="1"/>
          </p:cNvPicPr>
          <p:nvPr/>
        </p:nvPicPr>
        <p:blipFill>
          <a:blip r:embed="rId3"/>
          <a:stretch>
            <a:fillRect/>
          </a:stretch>
        </p:blipFill>
        <p:spPr>
          <a:xfrm>
            <a:off x="8534400" y="1219200"/>
            <a:ext cx="2887980" cy="22358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advTm="1694">
        <p:wheel spokes="8"/>
      </p:transition>
    </mc:Choice>
    <mc:Fallback>
      <p:transition spd="slow" advTm="1694">
        <p:wheel spokes="8"/>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da91216-dd35-424d-b56d-300e54e9bbc4"/>
          <p:cNvSpPr txBox="1"/>
          <p:nvPr/>
        </p:nvSpPr>
        <p:spPr>
          <a:xfrm>
            <a:off x="7861300" y="6409690"/>
            <a:ext cx="3657600" cy="274320"/>
          </a:xfrm>
          <a:prstGeom prst="rect">
            <a:avLst/>
          </a:prstGeom>
          <a:ln>
            <a:headEnd type="none"/>
            <a:tailEnd type="none"/>
          </a:ln>
        </p:spPr>
        <p:txBody>
          <a:bodyPr vert="horz" wrap="square" lIns="91440" tIns="45720" rIns="91440" bIns="45720" rtlCol="0" anchor="ctr" anchorCtr="0"/>
          <a:lstStyle/>
          <a:p>
            <a:pPr algn="r">
              <a:defRPr/>
            </a:pPr>
            <a:r>
              <a:rPr lang="en-US" sz="1000" b="0" i="0">
                <a:solidFill>
                  <a:srgbClr val="FFFFFF">
                    <a:alpha val="100000"/>
                    <a:tint val="75000"/>
                  </a:srgbClr>
                </a:solidFill>
                <a:latin typeface="Arial" panose="020B0604020202020204"/>
                <a:ea typeface="Arial" panose="020B0604020202020204"/>
                <a:cs typeface="Arial" panose="020B0604020202020204"/>
              </a:rPr>
              <a:t>4</a:t>
            </a:r>
            <a:endParaRPr lang="en-US" sz="1100"/>
          </a:p>
        </p:txBody>
      </p:sp>
      <p:grpSp>
        <p:nvGrpSpPr>
          <p:cNvPr id="3" name="Group 3"/>
          <p:cNvGrpSpPr/>
          <p:nvPr>
            <p:custDataLst>
              <p:tags r:id="rId1"/>
            </p:custDataLst>
          </p:nvPr>
        </p:nvGrpSpPr>
        <p:grpSpPr>
          <a:xfrm rot="0">
            <a:off x="660399" y="1130299"/>
            <a:ext cx="10858501" cy="4947023"/>
            <a:chOff x="660399" y="1130299"/>
            <a:chExt cx="10858501" cy="4947023"/>
          </a:xfrm>
        </p:grpSpPr>
        <p:sp>
          <p:nvSpPr>
            <p:cNvPr id="4" name="TextBox 4"/>
            <p:cNvSpPr txBox="1"/>
            <p:nvPr/>
          </p:nvSpPr>
          <p:spPr>
            <a:xfrm>
              <a:off x="660399" y="1130299"/>
              <a:ext cx="10858500" cy="828000"/>
            </a:xfrm>
            <a:prstGeom prst="rect">
              <a:avLst/>
            </a:prstGeom>
            <a:ln>
              <a:headEnd type="none"/>
              <a:tailEnd type="none"/>
            </a:ln>
          </p:spPr>
          <p:txBody>
            <a:bodyPr vert="horz" wrap="square" lIns="91440" tIns="45720" rIns="91440" bIns="45720" rtlCol="0" anchor="ctr" anchorCtr="0"/>
            <a:lstStyle/>
            <a:p>
              <a:pPr algn="l">
                <a:defRPr/>
              </a:pPr>
              <a:r>
                <a:rPr lang="en-US" sz="2400" b="1" i="0">
                  <a:solidFill>
                    <a:srgbClr val="FFFFFF">
                      <a:alpha val="100000"/>
                    </a:srgbClr>
                  </a:solidFill>
                  <a:latin typeface="微软雅黑" panose="020B0503020204020204" charset="-122"/>
                  <a:ea typeface="微软雅黑" panose="020B0503020204020204" charset="-122"/>
                  <a:cs typeface="微软雅黑" panose="020B0503020204020204" charset="-122"/>
                </a:rPr>
                <a:t>多维度勘查获取一手数据</a:t>
              </a:r>
              <a:endParaRPr lang="en-US" sz="1100"/>
            </a:p>
          </p:txBody>
        </p:sp>
        <p:grpSp>
          <p:nvGrpSpPr>
            <p:cNvPr id="5" name="Group 5"/>
            <p:cNvGrpSpPr/>
            <p:nvPr/>
          </p:nvGrpSpPr>
          <p:grpSpPr>
            <a:xfrm rot="0">
              <a:off x="660400" y="2442986"/>
              <a:ext cx="5354692" cy="1722968"/>
              <a:chOff x="660400" y="2442986"/>
              <a:chExt cx="5354692" cy="1722968"/>
            </a:xfrm>
          </p:grpSpPr>
          <p:sp>
            <p:nvSpPr>
              <p:cNvPr id="6" name="AutoShape 6"/>
              <p:cNvSpPr/>
              <p:nvPr>
                <p:custDataLst>
                  <p:tags r:id="rId2"/>
                </p:custDataLst>
              </p:nvPr>
            </p:nvSpPr>
            <p:spPr>
              <a:xfrm>
                <a:off x="660400" y="2442986"/>
                <a:ext cx="5354692" cy="1722968"/>
              </a:xfrm>
              <a:custGeom>
                <a:avLst/>
                <a:gdLst/>
                <a:ahLst/>
                <a:cxnLst/>
                <a:rect l="l" t="t" r="r" b="b"/>
                <a:pathLst>
                  <a:path w="5105400" h="6858000">
                    <a:moveTo>
                      <a:pt x="0" y="0"/>
                    </a:moveTo>
                    <a:lnTo>
                      <a:pt x="5105400" y="0"/>
                    </a:lnTo>
                    <a:lnTo>
                      <a:pt x="5105400" y="6858000"/>
                    </a:lnTo>
                    <a:lnTo>
                      <a:pt x="0" y="6858000"/>
                    </a:lnTo>
                    <a:close/>
                  </a:path>
                </a:pathLst>
              </a:custGeom>
              <a:solidFill>
                <a:srgbClr val="48D6EA">
                  <a:alpha val="100000"/>
                </a:srgbClr>
              </a:solidFill>
              <a:ln>
                <a:prstDash val="solid"/>
                <a:headEnd type="none"/>
                <a:tailEnd type="none"/>
              </a:ln>
            </p:spPr>
          </p:sp>
          <p:sp>
            <p:nvSpPr>
              <p:cNvPr id="7" name="TextBox 7"/>
              <p:cNvSpPr txBox="1"/>
              <p:nvPr>
                <p:custDataLst>
                  <p:tags r:id="rId3"/>
                </p:custDataLst>
              </p:nvPr>
            </p:nvSpPr>
            <p:spPr>
              <a:xfrm>
                <a:off x="1884438" y="2538623"/>
                <a:ext cx="3974596" cy="648000"/>
              </a:xfrm>
              <a:prstGeom prst="rect">
                <a:avLst/>
              </a:prstGeom>
              <a:ln>
                <a:prstDash val="solid"/>
                <a:headEnd type="none"/>
                <a:tailEnd type="none"/>
              </a:ln>
            </p:spPr>
            <p:txBody>
              <a:bodyPr vert="horz" wrap="square" lIns="91440" tIns="45720" rIns="91440" bIns="45720" rtlCol="0" anchor="b" anchorCtr="0"/>
              <a:lstStyle/>
              <a:p>
                <a:pPr algn="l">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查看开裂渗漏</a:t>
                </a:r>
                <a:endParaRPr lang="en-US" sz="1100"/>
              </a:p>
            </p:txBody>
          </p:sp>
          <p:sp>
            <p:nvSpPr>
              <p:cNvPr id="8" name="TextBox 8"/>
              <p:cNvSpPr txBox="1"/>
              <p:nvPr>
                <p:custDataLst>
                  <p:tags r:id="rId4"/>
                </p:custDataLst>
              </p:nvPr>
            </p:nvSpPr>
            <p:spPr>
              <a:xfrm>
                <a:off x="1884438" y="3186623"/>
                <a:ext cx="3974596" cy="828000"/>
              </a:xfrm>
              <a:prstGeom prst="rect">
                <a:avLst/>
              </a:prstGeom>
              <a:ln>
                <a:prstDash val="solid"/>
                <a:headEnd type="none"/>
                <a:tailEnd type="none"/>
              </a:ln>
            </p:spPr>
            <p:txBody>
              <a:bodyPr vert="horz" wrap="square" lIns="91440" tIns="45720" rIns="91440" bIns="45720" rtlCol="0" anchor="t" anchorCtr="0"/>
              <a:lstStyle/>
              <a:p>
                <a:pPr algn="l">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现场查看地库出入口车道、底板等关键部位的开裂与渗漏情况，记录渗漏水的形态、位置和流量。</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5"/>
                </p:custDataLst>
              </p:nvPr>
            </p:nvSpPr>
            <p:spPr>
              <a:xfrm>
                <a:off x="788632" y="2651842"/>
                <a:ext cx="1095806" cy="1435099"/>
              </a:xfrm>
              <a:prstGeom prst="rect">
                <a:avLst/>
              </a:prstGeom>
              <a:ln>
                <a:headEnd type="none"/>
                <a:tailEnd type="none"/>
              </a:ln>
            </p:spPr>
            <p:txBody>
              <a:bodyPr vert="horz" wrap="none" lIns="91440" tIns="45720" rIns="91440" bIns="45720" rtlCol="0" anchor="t" anchorCtr="0"/>
              <a:lstStyle/>
              <a:p>
                <a:pPr algn="l">
                  <a:defRPr/>
                </a:pPr>
                <a:r>
                  <a:rPr lang="en-US" sz="5400" b="1" i="0">
                    <a:solidFill>
                      <a:srgbClr val="FFFFFF">
                        <a:alpha val="100000"/>
                      </a:srgbClr>
                    </a:solidFill>
                    <a:latin typeface="Arial" panose="020B0604020202020204"/>
                    <a:ea typeface="Arial" panose="020B0604020202020204"/>
                    <a:cs typeface="Arial" panose="020B0604020202020204"/>
                  </a:rPr>
                  <a:t>01</a:t>
                </a:r>
                <a:endParaRPr lang="en-US" sz="1100"/>
              </a:p>
            </p:txBody>
          </p:sp>
        </p:grpSp>
        <p:grpSp>
          <p:nvGrpSpPr>
            <p:cNvPr id="10" name="Group 10"/>
            <p:cNvGrpSpPr/>
            <p:nvPr/>
          </p:nvGrpSpPr>
          <p:grpSpPr>
            <a:xfrm rot="0">
              <a:off x="6164208" y="2442986"/>
              <a:ext cx="5354692" cy="1722968"/>
              <a:chOff x="6164208" y="2442986"/>
              <a:chExt cx="5354692" cy="1722968"/>
            </a:xfrm>
          </p:grpSpPr>
          <p:sp>
            <p:nvSpPr>
              <p:cNvPr id="11" name="AutoShape 11"/>
              <p:cNvSpPr/>
              <p:nvPr>
                <p:custDataLst>
                  <p:tags r:id="rId6"/>
                </p:custDataLst>
              </p:nvPr>
            </p:nvSpPr>
            <p:spPr>
              <a:xfrm>
                <a:off x="6164208" y="2442986"/>
                <a:ext cx="5354692" cy="1722968"/>
              </a:xfrm>
              <a:custGeom>
                <a:avLst/>
                <a:gdLst/>
                <a:ahLst/>
                <a:cxnLst/>
                <a:rect l="l" t="t" r="r" b="b"/>
                <a:pathLst>
                  <a:path w="5105400" h="6858000">
                    <a:moveTo>
                      <a:pt x="0" y="0"/>
                    </a:moveTo>
                    <a:lnTo>
                      <a:pt x="5105400" y="0"/>
                    </a:lnTo>
                    <a:lnTo>
                      <a:pt x="5105400" y="6858000"/>
                    </a:lnTo>
                    <a:lnTo>
                      <a:pt x="0" y="6858000"/>
                    </a:lnTo>
                    <a:close/>
                  </a:path>
                </a:pathLst>
              </a:custGeom>
              <a:solidFill>
                <a:srgbClr val="48D6EA">
                  <a:alpha val="100000"/>
                </a:srgbClr>
              </a:solidFill>
              <a:ln>
                <a:prstDash val="solid"/>
                <a:headEnd type="none"/>
                <a:tailEnd type="none"/>
              </a:ln>
            </p:spPr>
          </p:sp>
          <p:sp>
            <p:nvSpPr>
              <p:cNvPr id="12" name="TextBox 12"/>
              <p:cNvSpPr txBox="1"/>
              <p:nvPr>
                <p:custDataLst>
                  <p:tags r:id="rId7"/>
                </p:custDataLst>
              </p:nvPr>
            </p:nvSpPr>
            <p:spPr>
              <a:xfrm>
                <a:off x="7388246" y="2538623"/>
                <a:ext cx="3974596" cy="648000"/>
              </a:xfrm>
              <a:prstGeom prst="rect">
                <a:avLst/>
              </a:prstGeom>
              <a:ln>
                <a:prstDash val="solid"/>
                <a:headEnd type="none"/>
                <a:tailEnd type="none"/>
              </a:ln>
            </p:spPr>
            <p:txBody>
              <a:bodyPr vert="horz" wrap="square" lIns="91440" tIns="45720" rIns="91440" bIns="45720" rtlCol="0" anchor="b" anchorCtr="0"/>
              <a:lstStyle/>
              <a:p>
                <a:pPr algn="l">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无损检测底板</a:t>
                </a:r>
                <a:endParaRPr lang="en-US" sz="1100"/>
              </a:p>
            </p:txBody>
          </p:sp>
          <p:sp>
            <p:nvSpPr>
              <p:cNvPr id="13" name="TextBox 13"/>
              <p:cNvSpPr txBox="1"/>
              <p:nvPr>
                <p:custDataLst>
                  <p:tags r:id="rId8"/>
                </p:custDataLst>
              </p:nvPr>
            </p:nvSpPr>
            <p:spPr>
              <a:xfrm>
                <a:off x="7388246" y="3186623"/>
                <a:ext cx="3974596" cy="828000"/>
              </a:xfrm>
              <a:prstGeom prst="rect">
                <a:avLst/>
              </a:prstGeom>
              <a:ln>
                <a:prstDash val="solid"/>
                <a:headEnd type="none"/>
                <a:tailEnd type="none"/>
              </a:ln>
            </p:spPr>
            <p:txBody>
              <a:bodyPr vert="horz" wrap="square" lIns="91440" tIns="45720" rIns="91440" bIns="45720" rtlCol="0" anchor="t" anchorCtr="0"/>
              <a:lstStyle/>
              <a:p>
                <a:pPr algn="l">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对地下室底板混凝土进行大面积无损检测，重点排查结构内部的异常区域。</a:t>
                </a:r>
                <a:endParaRPr lang="en-US" sz="1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9"/>
                </p:custDataLst>
              </p:nvPr>
            </p:nvSpPr>
            <p:spPr>
              <a:xfrm>
                <a:off x="6292440" y="2651842"/>
                <a:ext cx="1095806" cy="1435099"/>
              </a:xfrm>
              <a:prstGeom prst="rect">
                <a:avLst/>
              </a:prstGeom>
              <a:ln>
                <a:headEnd type="none"/>
                <a:tailEnd type="none"/>
              </a:ln>
            </p:spPr>
            <p:txBody>
              <a:bodyPr vert="horz" wrap="none" lIns="91440" tIns="45720" rIns="91440" bIns="45720" rtlCol="0" anchor="t" anchorCtr="0"/>
              <a:lstStyle/>
              <a:p>
                <a:pPr algn="l">
                  <a:defRPr/>
                </a:pPr>
                <a:r>
                  <a:rPr lang="en-US" sz="5400" b="1" i="0">
                    <a:solidFill>
                      <a:srgbClr val="FFFFFF">
                        <a:alpha val="100000"/>
                      </a:srgbClr>
                    </a:solidFill>
                    <a:latin typeface="Arial" panose="020B0604020202020204"/>
                    <a:ea typeface="Arial" panose="020B0604020202020204"/>
                    <a:cs typeface="Arial" panose="020B0604020202020204"/>
                  </a:rPr>
                  <a:t>02</a:t>
                </a:r>
                <a:endParaRPr lang="en-US" sz="1100"/>
              </a:p>
            </p:txBody>
          </p:sp>
        </p:grpSp>
        <p:grpSp>
          <p:nvGrpSpPr>
            <p:cNvPr id="15" name="Group 15"/>
            <p:cNvGrpSpPr/>
            <p:nvPr/>
          </p:nvGrpSpPr>
          <p:grpSpPr>
            <a:xfrm rot="0">
              <a:off x="660400" y="4354354"/>
              <a:ext cx="5354692" cy="1722968"/>
              <a:chOff x="660400" y="4354354"/>
              <a:chExt cx="5354692" cy="1722968"/>
            </a:xfrm>
          </p:grpSpPr>
          <p:sp>
            <p:nvSpPr>
              <p:cNvPr id="16" name="AutoShape 16"/>
              <p:cNvSpPr/>
              <p:nvPr>
                <p:custDataLst>
                  <p:tags r:id="rId10"/>
                </p:custDataLst>
              </p:nvPr>
            </p:nvSpPr>
            <p:spPr>
              <a:xfrm>
                <a:off x="660400" y="4354354"/>
                <a:ext cx="5354692" cy="1722968"/>
              </a:xfrm>
              <a:custGeom>
                <a:avLst/>
                <a:gdLst/>
                <a:ahLst/>
                <a:cxnLst/>
                <a:rect l="l" t="t" r="r" b="b"/>
                <a:pathLst>
                  <a:path w="5105400" h="6858000">
                    <a:moveTo>
                      <a:pt x="0" y="0"/>
                    </a:moveTo>
                    <a:lnTo>
                      <a:pt x="5105400" y="0"/>
                    </a:lnTo>
                    <a:lnTo>
                      <a:pt x="5105400" y="6858000"/>
                    </a:lnTo>
                    <a:lnTo>
                      <a:pt x="0" y="6858000"/>
                    </a:lnTo>
                    <a:close/>
                  </a:path>
                </a:pathLst>
              </a:custGeom>
              <a:solidFill>
                <a:srgbClr val="48D6EA">
                  <a:alpha val="100000"/>
                </a:srgbClr>
              </a:solidFill>
              <a:ln>
                <a:prstDash val="solid"/>
                <a:headEnd type="none"/>
                <a:tailEnd type="none"/>
              </a:ln>
            </p:spPr>
          </p:sp>
          <p:sp>
            <p:nvSpPr>
              <p:cNvPr id="17" name="TextBox 17"/>
              <p:cNvSpPr txBox="1"/>
              <p:nvPr>
                <p:custDataLst>
                  <p:tags r:id="rId11"/>
                </p:custDataLst>
              </p:nvPr>
            </p:nvSpPr>
            <p:spPr>
              <a:xfrm>
                <a:off x="1884438" y="4449991"/>
                <a:ext cx="3974596" cy="648000"/>
              </a:xfrm>
              <a:prstGeom prst="rect">
                <a:avLst/>
              </a:prstGeom>
              <a:ln>
                <a:prstDash val="solid"/>
                <a:headEnd type="none"/>
                <a:tailEnd type="none"/>
              </a:ln>
            </p:spPr>
            <p:txBody>
              <a:bodyPr vert="horz" wrap="square" lIns="91440" tIns="45720" rIns="91440" bIns="45720" rtlCol="0" anchor="b" anchorCtr="0"/>
              <a:lstStyle/>
              <a:p>
                <a:pPr algn="l">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观察修复痕迹</a:t>
                </a:r>
                <a:endParaRPr lang="en-US" sz="1100"/>
              </a:p>
            </p:txBody>
          </p:sp>
          <p:sp>
            <p:nvSpPr>
              <p:cNvPr id="18" name="TextBox 18"/>
              <p:cNvSpPr txBox="1"/>
              <p:nvPr>
                <p:custDataLst>
                  <p:tags r:id="rId12"/>
                </p:custDataLst>
              </p:nvPr>
            </p:nvSpPr>
            <p:spPr>
              <a:xfrm>
                <a:off x="1884438" y="5097991"/>
                <a:ext cx="3974596" cy="828000"/>
              </a:xfrm>
              <a:prstGeom prst="rect">
                <a:avLst/>
              </a:prstGeom>
              <a:ln>
                <a:prstDash val="solid"/>
                <a:headEnd type="none"/>
                <a:tailEnd type="none"/>
              </a:ln>
            </p:spPr>
            <p:txBody>
              <a:bodyPr vert="horz" wrap="square" lIns="91440" tIns="45720" rIns="91440" bIns="45720" rtlCol="0" anchor="t" anchorCtr="0"/>
              <a:lstStyle/>
              <a:p>
                <a:pPr algn="l">
                  <a:lnSpc>
                    <a:spcPct val="120000"/>
                  </a:lnSpc>
                  <a:buClrTx/>
                  <a:buSzTx/>
                  <a:buFontTx/>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检查地库地面已修复区域，评估原有维修方案的效果，分析其失败原因。</a:t>
                </a:r>
                <a:endParaRPr lang="en-US" sz="1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custDataLst>
                  <p:tags r:id="rId13"/>
                </p:custDataLst>
              </p:nvPr>
            </p:nvSpPr>
            <p:spPr>
              <a:xfrm>
                <a:off x="788632" y="4563210"/>
                <a:ext cx="1095806" cy="1435099"/>
              </a:xfrm>
              <a:prstGeom prst="rect">
                <a:avLst/>
              </a:prstGeom>
              <a:ln>
                <a:headEnd type="none"/>
                <a:tailEnd type="none"/>
              </a:ln>
            </p:spPr>
            <p:txBody>
              <a:bodyPr vert="horz" wrap="none" lIns="91440" tIns="45720" rIns="91440" bIns="45720" rtlCol="0" anchor="t" anchorCtr="0"/>
              <a:lstStyle/>
              <a:p>
                <a:pPr algn="l">
                  <a:defRPr/>
                </a:pPr>
                <a:r>
                  <a:rPr lang="en-US" sz="5400" b="1" i="0">
                    <a:solidFill>
                      <a:srgbClr val="FFFFFF">
                        <a:alpha val="100000"/>
                      </a:srgbClr>
                    </a:solidFill>
                    <a:latin typeface="Arial" panose="020B0604020202020204"/>
                    <a:ea typeface="Arial" panose="020B0604020202020204"/>
                    <a:cs typeface="Arial" panose="020B0604020202020204"/>
                  </a:rPr>
                  <a:t>03</a:t>
                </a:r>
                <a:endParaRPr lang="en-US" sz="1100"/>
              </a:p>
            </p:txBody>
          </p:sp>
        </p:grpSp>
        <p:grpSp>
          <p:nvGrpSpPr>
            <p:cNvPr id="20" name="Group 20"/>
            <p:cNvGrpSpPr/>
            <p:nvPr/>
          </p:nvGrpSpPr>
          <p:grpSpPr>
            <a:xfrm rot="0">
              <a:off x="6164208" y="4354354"/>
              <a:ext cx="5354692" cy="1722968"/>
              <a:chOff x="6164208" y="4354354"/>
              <a:chExt cx="5354692" cy="1722968"/>
            </a:xfrm>
          </p:grpSpPr>
          <p:sp>
            <p:nvSpPr>
              <p:cNvPr id="21" name="AutoShape 21"/>
              <p:cNvSpPr/>
              <p:nvPr>
                <p:custDataLst>
                  <p:tags r:id="rId14"/>
                </p:custDataLst>
              </p:nvPr>
            </p:nvSpPr>
            <p:spPr>
              <a:xfrm>
                <a:off x="6164208" y="4354354"/>
                <a:ext cx="5354692" cy="1722968"/>
              </a:xfrm>
              <a:custGeom>
                <a:avLst/>
                <a:gdLst/>
                <a:ahLst/>
                <a:cxnLst/>
                <a:rect l="l" t="t" r="r" b="b"/>
                <a:pathLst>
                  <a:path w="5105400" h="6858000">
                    <a:moveTo>
                      <a:pt x="0" y="0"/>
                    </a:moveTo>
                    <a:lnTo>
                      <a:pt x="5105400" y="0"/>
                    </a:lnTo>
                    <a:lnTo>
                      <a:pt x="5105400" y="6858000"/>
                    </a:lnTo>
                    <a:lnTo>
                      <a:pt x="0" y="6858000"/>
                    </a:lnTo>
                    <a:close/>
                  </a:path>
                </a:pathLst>
              </a:custGeom>
              <a:solidFill>
                <a:srgbClr val="48D6EA">
                  <a:alpha val="100000"/>
                </a:srgbClr>
              </a:solidFill>
              <a:ln>
                <a:prstDash val="solid"/>
                <a:headEnd type="none"/>
                <a:tailEnd type="none"/>
              </a:ln>
            </p:spPr>
          </p:sp>
          <p:sp>
            <p:nvSpPr>
              <p:cNvPr id="22" name="TextBox 22"/>
              <p:cNvSpPr txBox="1"/>
              <p:nvPr>
                <p:custDataLst>
                  <p:tags r:id="rId15"/>
                </p:custDataLst>
              </p:nvPr>
            </p:nvSpPr>
            <p:spPr>
              <a:xfrm>
                <a:off x="7388247" y="4449991"/>
                <a:ext cx="3974596" cy="648000"/>
              </a:xfrm>
              <a:prstGeom prst="rect">
                <a:avLst/>
              </a:prstGeom>
              <a:ln>
                <a:prstDash val="solid"/>
                <a:headEnd type="none"/>
                <a:tailEnd type="none"/>
              </a:ln>
            </p:spPr>
            <p:txBody>
              <a:bodyPr vert="horz" wrap="square" lIns="91440" tIns="45720" rIns="91440" bIns="45720" rtlCol="0" anchor="b" anchorCtr="0"/>
              <a:lstStyle/>
              <a:p>
                <a:pPr algn="l">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发现不密</a:t>
                </a:r>
                <a:r>
                  <a:rPr lang="zh-CN" alt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实</a:t>
                </a: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区域</a:t>
                </a:r>
                <a:endParaRPr lang="en-US" sz="1100"/>
              </a:p>
            </p:txBody>
          </p:sp>
          <p:sp>
            <p:nvSpPr>
              <p:cNvPr id="23" name="TextBox 23"/>
              <p:cNvSpPr txBox="1"/>
              <p:nvPr>
                <p:custDataLst>
                  <p:tags r:id="rId16"/>
                </p:custDataLst>
              </p:nvPr>
            </p:nvSpPr>
            <p:spPr>
              <a:xfrm>
                <a:off x="7388246" y="5097991"/>
                <a:ext cx="3974596" cy="828000"/>
              </a:xfrm>
              <a:prstGeom prst="rect">
                <a:avLst/>
              </a:prstGeom>
              <a:ln>
                <a:prstDash val="solid"/>
                <a:headEnd type="none"/>
                <a:tailEnd type="none"/>
              </a:ln>
            </p:spPr>
            <p:txBody>
              <a:bodyPr vert="horz" wrap="square" lIns="91440" tIns="45720" rIns="91440" bIns="45720" rtlCol="0" anchor="t" anchorCtr="0"/>
              <a:lstStyle/>
              <a:p>
                <a:pPr algn="l">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经检测，在</a:t>
                </a:r>
                <a:r>
                  <a:rPr lang="zh-CN" alt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多测区</a:t>
                </a: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发现多处疑似混凝土不密实区域，与渗漏位置高度吻合。</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4" name="TextBox 24"/>
              <p:cNvSpPr txBox="1"/>
              <p:nvPr>
                <p:custDataLst>
                  <p:tags r:id="rId17"/>
                </p:custDataLst>
              </p:nvPr>
            </p:nvSpPr>
            <p:spPr>
              <a:xfrm>
                <a:off x="6292440" y="4563210"/>
                <a:ext cx="1095806" cy="1435099"/>
              </a:xfrm>
              <a:prstGeom prst="rect">
                <a:avLst/>
              </a:prstGeom>
              <a:ln>
                <a:headEnd type="none"/>
                <a:tailEnd type="none"/>
              </a:ln>
            </p:spPr>
            <p:txBody>
              <a:bodyPr vert="horz" wrap="none" lIns="91440" tIns="45720" rIns="91440" bIns="45720" rtlCol="0" anchor="t" anchorCtr="0"/>
              <a:lstStyle/>
              <a:p>
                <a:pPr algn="l">
                  <a:defRPr/>
                </a:pPr>
                <a:r>
                  <a:rPr lang="en-US" sz="5400" b="1" i="0">
                    <a:solidFill>
                      <a:srgbClr val="FFFFFF">
                        <a:alpha val="100000"/>
                      </a:srgbClr>
                    </a:solidFill>
                    <a:latin typeface="Arial" panose="020B0604020202020204"/>
                    <a:ea typeface="Arial" panose="020B0604020202020204"/>
                    <a:cs typeface="Arial" panose="020B0604020202020204"/>
                  </a:rPr>
                  <a:t>04</a:t>
                </a:r>
                <a:endParaRPr lang="en-US" sz="1100"/>
              </a:p>
            </p:txBody>
          </p:sp>
        </p:grpSp>
      </p:grpSp>
      <p:sp>
        <p:nvSpPr>
          <p:cNvPr id="25" name="TextBox 25"/>
          <p:cNvSpPr txBox="1"/>
          <p:nvPr/>
        </p:nvSpPr>
        <p:spPr>
          <a:xfrm>
            <a:off x="660400" y="128587"/>
            <a:ext cx="10858500" cy="900112"/>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en-US" sz="2800" b="1" i="0">
                <a:solidFill>
                  <a:srgbClr val="FFFFFF">
                    <a:alpha val="100000"/>
                  </a:srgbClr>
                </a:solidFill>
                <a:latin typeface="微软雅黑" panose="020B0503020204020204" charset="-122"/>
                <a:ea typeface="微软雅黑" panose="020B0503020204020204" charset="-122"/>
                <a:cs typeface="微软雅黑" panose="020B0503020204020204" charset="-122"/>
              </a:rPr>
              <a:t>现场检测实录</a:t>
            </a:r>
            <a:endParaRPr lang="en-US" sz="1100"/>
          </a:p>
        </p:txBody>
      </p:sp>
    </p:spTree>
  </p:cSld>
  <p:clrMapOvr>
    <a:masterClrMapping/>
  </p:clrMapOvr>
  <mc:AlternateContent xmlns:mc="http://schemas.openxmlformats.org/markup-compatibility/2006">
    <mc:Choice xmlns:p14="http://schemas.microsoft.com/office/powerpoint/2010/main" Requires="p14">
      <p:transition spd="slow" p14:dur="1200" advTm="2400">
        <p:dissolve/>
      </p:transition>
    </mc:Choice>
    <mc:Fallback>
      <p:transition spd="slow" advTm="2400">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bec7c30-da20-4373-8a54-6a7da59c4fbb"/>
          <p:cNvSpPr txBox="1"/>
          <p:nvPr/>
        </p:nvSpPr>
        <p:spPr>
          <a:xfrm>
            <a:off x="7861300" y="6409690"/>
            <a:ext cx="3657600" cy="274320"/>
          </a:xfrm>
          <a:prstGeom prst="rect">
            <a:avLst/>
          </a:prstGeom>
          <a:ln>
            <a:headEnd type="none"/>
            <a:tailEnd type="none"/>
          </a:ln>
        </p:spPr>
        <p:txBody>
          <a:bodyPr vert="horz" wrap="square" lIns="91440" tIns="45720" rIns="91440" bIns="45720" rtlCol="0" anchor="ctr" anchorCtr="0"/>
          <a:lstStyle/>
          <a:p>
            <a:pPr algn="r">
              <a:defRPr/>
            </a:pPr>
            <a:r>
              <a:rPr lang="en-US" sz="1000" b="0" i="0">
                <a:solidFill>
                  <a:srgbClr val="FFFFFF">
                    <a:alpha val="100000"/>
                    <a:tint val="75000"/>
                  </a:srgbClr>
                </a:solidFill>
                <a:latin typeface="Arial" panose="020B0604020202020204"/>
                <a:ea typeface="Arial" panose="020B0604020202020204"/>
                <a:cs typeface="Arial" panose="020B0604020202020204"/>
              </a:rPr>
              <a:t>4</a:t>
            </a:r>
            <a:endParaRPr lang="en-US" sz="1100"/>
          </a:p>
        </p:txBody>
      </p:sp>
      <p:grpSp>
        <p:nvGrpSpPr>
          <p:cNvPr id="3" name="Group 3"/>
          <p:cNvGrpSpPr/>
          <p:nvPr>
            <p:custDataLst>
              <p:tags r:id="rId1"/>
            </p:custDataLst>
          </p:nvPr>
        </p:nvGrpSpPr>
        <p:grpSpPr>
          <a:xfrm rot="0">
            <a:off x="1229650" y="1128844"/>
            <a:ext cx="9733100" cy="5005256"/>
            <a:chOff x="1229650" y="1128844"/>
            <a:chExt cx="9733100" cy="5005256"/>
          </a:xfrm>
        </p:grpSpPr>
        <p:sp>
          <p:nvSpPr>
            <p:cNvPr id="4" name="AutoShape 4"/>
            <p:cNvSpPr/>
            <p:nvPr/>
          </p:nvSpPr>
          <p:spPr>
            <a:xfrm>
              <a:off x="1229650" y="1128844"/>
              <a:ext cx="9733100" cy="1081456"/>
            </a:xfrm>
            <a:prstGeom prst="rect">
              <a:avLst/>
            </a:prstGeom>
            <a:solidFill>
              <a:srgbClr val="FFFFFF">
                <a:alpha val="10196"/>
              </a:srgbClr>
            </a:solidFill>
            <a:ln>
              <a:prstDash val="solid"/>
              <a:headEnd type="none"/>
              <a:tailEnd type="none"/>
            </a:ln>
          </p:spPr>
        </p:sp>
        <p:sp>
          <p:nvSpPr>
            <p:cNvPr id="5" name="TextBox 5"/>
            <p:cNvSpPr txBox="1"/>
            <p:nvPr/>
          </p:nvSpPr>
          <p:spPr>
            <a:xfrm>
              <a:off x="1377950" y="1219087"/>
              <a:ext cx="9436100" cy="901213"/>
            </a:xfrm>
            <a:prstGeom prst="rect">
              <a:avLst/>
            </a:prstGeom>
            <a:ln>
              <a:headEnd type="none"/>
              <a:tailEnd type="none"/>
            </a:ln>
          </p:spPr>
          <p:txBody>
            <a:bodyPr vert="horz" wrap="square" lIns="91440" tIns="45720" rIns="91440" bIns="45720" rtlCol="0" anchor="ctr" anchorCtr="0"/>
            <a:lstStyle/>
            <a:p>
              <a:pPr algn="ctr">
                <a:defRPr/>
              </a:pPr>
              <a:r>
                <a:rPr lang="en-US" sz="2400" b="1" i="0">
                  <a:solidFill>
                    <a:srgbClr val="FFFFFF">
                      <a:alpha val="100000"/>
                    </a:srgbClr>
                  </a:solidFill>
                  <a:latin typeface="微软雅黑" panose="020B0503020204020204" charset="-122"/>
                  <a:ea typeface="微软雅黑" panose="020B0503020204020204" charset="-122"/>
                  <a:cs typeface="微软雅黑" panose="020B0503020204020204" charset="-122"/>
                </a:rPr>
                <a:t>混凝土不密致成主因</a:t>
              </a:r>
              <a:endParaRPr lang="en-US" sz="1100"/>
            </a:p>
          </p:txBody>
        </p:sp>
        <p:grpSp>
          <p:nvGrpSpPr>
            <p:cNvPr id="6" name="Group 6"/>
            <p:cNvGrpSpPr/>
            <p:nvPr/>
          </p:nvGrpSpPr>
          <p:grpSpPr>
            <a:xfrm rot="0">
              <a:off x="1229650" y="2765944"/>
              <a:ext cx="9720000" cy="1267345"/>
              <a:chOff x="1906307" y="1871287"/>
              <a:chExt cx="9720000" cy="1192696"/>
            </a:xfrm>
          </p:grpSpPr>
          <p:sp>
            <p:nvSpPr>
              <p:cNvPr id="7" name="TextBox 7"/>
              <p:cNvSpPr txBox="1"/>
              <p:nvPr>
                <p:custDataLst>
                  <p:tags r:id="rId2"/>
                </p:custDataLst>
              </p:nvPr>
            </p:nvSpPr>
            <p:spPr>
              <a:xfrm>
                <a:off x="1906307" y="2179636"/>
                <a:ext cx="612000" cy="576000"/>
              </a:xfrm>
              <a:prstGeom prst="rect">
                <a:avLst/>
              </a:prstGeom>
              <a:solidFill>
                <a:srgbClr val="FFFFFF">
                  <a:alpha val="100000"/>
                </a:srgbClr>
              </a:solidFill>
              <a:ln>
                <a:prstDash val="solid"/>
                <a:headEnd type="none"/>
                <a:tailEnd type="none"/>
              </a:ln>
            </p:spPr>
            <p:txBody>
              <a:bodyPr vert="horz" wrap="none" lIns="91440" tIns="45720" rIns="91440" bIns="45720" rtlCol="0" anchor="ctr" anchorCtr="0"/>
              <a:lstStyle/>
              <a:p>
                <a:pPr algn="ctr">
                  <a:defRPr/>
                </a:pPr>
                <a:r>
                  <a:rPr lang="en-US" sz="1800" b="1" i="0">
                    <a:solidFill>
                      <a:srgbClr val="000000">
                        <a:alpha val="100000"/>
                      </a:srgbClr>
                    </a:solidFill>
                    <a:latin typeface="Arial" panose="020B0604020202020204"/>
                    <a:ea typeface="Arial" panose="020B0604020202020204"/>
                    <a:cs typeface="Arial" panose="020B0604020202020204"/>
                  </a:rPr>
                  <a:t>01</a:t>
                </a:r>
                <a:endParaRPr lang="en-US" sz="1100"/>
              </a:p>
            </p:txBody>
          </p:sp>
          <p:sp>
            <p:nvSpPr>
              <p:cNvPr id="8" name="TextBox 8"/>
              <p:cNvSpPr txBox="1"/>
              <p:nvPr>
                <p:custDataLst>
                  <p:tags r:id="rId3"/>
                </p:custDataLst>
              </p:nvPr>
            </p:nvSpPr>
            <p:spPr>
              <a:xfrm>
                <a:off x="5651074" y="1871288"/>
                <a:ext cx="5975233" cy="1192695"/>
              </a:xfrm>
              <a:prstGeom prst="rect">
                <a:avLst/>
              </a:prstGeom>
              <a:ln>
                <a:headEnd type="none"/>
                <a:tailEnd type="none"/>
              </a:ln>
            </p:spPr>
            <p:txBody>
              <a:bodyPr vert="horz" wrap="square" lIns="90000" tIns="46800" rIns="90000" bIns="46800" rtlCol="0" anchor="ctr" anchorCtr="0"/>
              <a:lstStyle/>
              <a:p>
                <a:pPr algn="l">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检测发现，混凝土结构局部存在不密实区域，这些区域形成了渗水的快速通道，是导致渗漏水的直接原因。</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4"/>
                </p:custDataLst>
              </p:nvPr>
            </p:nvSpPr>
            <p:spPr>
              <a:xfrm>
                <a:off x="2626494" y="1871287"/>
                <a:ext cx="2880000" cy="1192695"/>
              </a:xfrm>
              <a:prstGeom prst="rect">
                <a:avLst/>
              </a:prstGeom>
              <a:ln>
                <a:headEnd type="none"/>
                <a:tailEnd type="none"/>
              </a:ln>
            </p:spPr>
            <p:txBody>
              <a:bodyPr vert="horz" wrap="square" lIns="91440" tIns="45720" rIns="91440" bIns="45720" rtlCol="0" anchor="ctr" anchorCtr="0"/>
              <a:lstStyle/>
              <a:p>
                <a:pPr algn="l">
                  <a:spcBef>
                    <a:spcPts val="0"/>
                  </a:spcBef>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直接原因</a:t>
                </a:r>
                <a:endParaRPr lang="en-US" sz="1100"/>
              </a:p>
            </p:txBody>
          </p:sp>
        </p:grpSp>
        <p:grpSp>
          <p:nvGrpSpPr>
            <p:cNvPr id="10" name="Group 10"/>
            <p:cNvGrpSpPr/>
            <p:nvPr/>
          </p:nvGrpSpPr>
          <p:grpSpPr>
            <a:xfrm rot="0">
              <a:off x="1229650" y="4588933"/>
              <a:ext cx="9720000" cy="1267344"/>
              <a:chOff x="1906307" y="2874653"/>
              <a:chExt cx="9720000" cy="1192695"/>
            </a:xfrm>
          </p:grpSpPr>
          <p:sp>
            <p:nvSpPr>
              <p:cNvPr id="11" name="TextBox 11"/>
              <p:cNvSpPr txBox="1"/>
              <p:nvPr>
                <p:custDataLst>
                  <p:tags r:id="rId5"/>
                </p:custDataLst>
              </p:nvPr>
            </p:nvSpPr>
            <p:spPr>
              <a:xfrm>
                <a:off x="1906307" y="3183001"/>
                <a:ext cx="612000" cy="576000"/>
              </a:xfrm>
              <a:prstGeom prst="rect">
                <a:avLst/>
              </a:prstGeom>
              <a:solidFill>
                <a:srgbClr val="FFFFFF">
                  <a:alpha val="100000"/>
                </a:srgbClr>
              </a:solidFill>
              <a:ln>
                <a:prstDash val="solid"/>
                <a:headEnd type="none"/>
                <a:tailEnd type="none"/>
              </a:ln>
            </p:spPr>
            <p:txBody>
              <a:bodyPr vert="horz" wrap="none" lIns="91440" tIns="45720" rIns="91440" bIns="45720" rtlCol="0" anchor="ctr" anchorCtr="0"/>
              <a:lstStyle/>
              <a:p>
                <a:pPr algn="ctr">
                  <a:defRPr/>
                </a:pPr>
                <a:r>
                  <a:rPr lang="en-US" sz="1800" b="1" i="0">
                    <a:solidFill>
                      <a:srgbClr val="000000">
                        <a:alpha val="100000"/>
                      </a:srgbClr>
                    </a:solidFill>
                    <a:latin typeface="Arial" panose="020B0604020202020204"/>
                    <a:ea typeface="Arial" panose="020B0604020202020204"/>
                    <a:cs typeface="Arial" panose="020B0604020202020204"/>
                  </a:rPr>
                  <a:t>02</a:t>
                </a:r>
                <a:endParaRPr lang="en-US" sz="1100"/>
              </a:p>
            </p:txBody>
          </p:sp>
          <p:sp>
            <p:nvSpPr>
              <p:cNvPr id="12" name="TextBox 12"/>
              <p:cNvSpPr txBox="1"/>
              <p:nvPr>
                <p:custDataLst>
                  <p:tags r:id="rId6"/>
                </p:custDataLst>
              </p:nvPr>
            </p:nvSpPr>
            <p:spPr>
              <a:xfrm>
                <a:off x="5651074" y="2874653"/>
                <a:ext cx="5975233" cy="1192695"/>
              </a:xfrm>
              <a:prstGeom prst="rect">
                <a:avLst/>
              </a:prstGeom>
              <a:ln>
                <a:headEnd type="none"/>
                <a:tailEnd type="none"/>
              </a:ln>
            </p:spPr>
            <p:txBody>
              <a:bodyPr vert="horz" wrap="square" lIns="90000" tIns="46800" rIns="90000" bIns="46800" rtlCol="0" anchor="ctr" anchorCtr="0"/>
              <a:lstStyle/>
              <a:p>
                <a:pPr algn="l">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不密实区域的出现，可能与施工过程中振捣不均、养护不当或材料配合比问题有关，反映出局部施工质量存在缺陷。</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7"/>
                </p:custDataLst>
              </p:nvPr>
            </p:nvSpPr>
            <p:spPr>
              <a:xfrm>
                <a:off x="2626494" y="2874653"/>
                <a:ext cx="2880000" cy="1192695"/>
              </a:xfrm>
              <a:prstGeom prst="rect">
                <a:avLst/>
              </a:prstGeom>
              <a:ln>
                <a:headEnd type="none"/>
                <a:tailEnd type="none"/>
              </a:ln>
            </p:spPr>
            <p:txBody>
              <a:bodyPr vert="horz" wrap="square" lIns="91440" tIns="45720" rIns="91440" bIns="45720" rtlCol="0" anchor="ctr" anchorCtr="0"/>
              <a:lstStyle/>
              <a:p>
                <a:pPr algn="l">
                  <a:spcBef>
                    <a:spcPts val="0"/>
                  </a:spcBef>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根本原因</a:t>
                </a:r>
                <a:endParaRPr lang="en-US" sz="1100"/>
              </a:p>
            </p:txBody>
          </p:sp>
        </p:grpSp>
        <p:sp>
          <p:nvSpPr>
            <p:cNvPr id="14" name="AutoShape 14"/>
            <p:cNvSpPr/>
            <p:nvPr/>
          </p:nvSpPr>
          <p:spPr>
            <a:xfrm>
              <a:off x="1229650" y="2488122"/>
              <a:ext cx="9720000" cy="0"/>
            </a:xfrm>
            <a:prstGeom prst="line">
              <a:avLst/>
            </a:prstGeom>
            <a:ln w="12700">
              <a:solidFill>
                <a:srgbClr val="FFFFFF">
                  <a:alpha val="100000"/>
                </a:srgbClr>
              </a:solidFill>
              <a:prstDash val="solid"/>
              <a:headEnd type="none"/>
              <a:tailEnd type="none"/>
            </a:ln>
          </p:spPr>
        </p:sp>
        <p:sp>
          <p:nvSpPr>
            <p:cNvPr id="15" name="AutoShape 15"/>
            <p:cNvSpPr/>
            <p:nvPr>
              <p:custDataLst>
                <p:tags r:id="rId8"/>
              </p:custDataLst>
            </p:nvPr>
          </p:nvSpPr>
          <p:spPr>
            <a:xfrm>
              <a:off x="1229650" y="4311111"/>
              <a:ext cx="9720000" cy="0"/>
            </a:xfrm>
            <a:prstGeom prst="line">
              <a:avLst/>
            </a:prstGeom>
            <a:ln w="12700">
              <a:solidFill>
                <a:srgbClr val="FFFFFF">
                  <a:alpha val="100000"/>
                </a:srgbClr>
              </a:solidFill>
              <a:prstDash val="solid"/>
              <a:headEnd type="none"/>
              <a:tailEnd type="none"/>
            </a:ln>
          </p:spPr>
        </p:sp>
        <p:sp>
          <p:nvSpPr>
            <p:cNvPr id="16" name="AutoShape 16"/>
            <p:cNvSpPr/>
            <p:nvPr/>
          </p:nvSpPr>
          <p:spPr>
            <a:xfrm>
              <a:off x="1229650" y="6134100"/>
              <a:ext cx="9720000" cy="0"/>
            </a:xfrm>
            <a:prstGeom prst="line">
              <a:avLst/>
            </a:prstGeom>
            <a:ln w="12700">
              <a:solidFill>
                <a:srgbClr val="FFFFFF">
                  <a:alpha val="100000"/>
                </a:srgbClr>
              </a:solidFill>
              <a:prstDash val="solid"/>
              <a:headEnd type="none"/>
              <a:tailEnd type="none"/>
            </a:ln>
          </p:spPr>
        </p:sp>
      </p:grpSp>
      <p:sp>
        <p:nvSpPr>
          <p:cNvPr id="17" name="TextBox 17"/>
          <p:cNvSpPr txBox="1"/>
          <p:nvPr/>
        </p:nvSpPr>
        <p:spPr>
          <a:xfrm>
            <a:off x="660400" y="128587"/>
            <a:ext cx="10858500" cy="900112"/>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en-US" sz="2800" b="1" i="0">
                <a:solidFill>
                  <a:srgbClr val="FFFFFF">
                    <a:alpha val="100000"/>
                  </a:srgbClr>
                </a:solidFill>
                <a:latin typeface="微软雅黑" panose="020B0503020204020204" charset="-122"/>
                <a:ea typeface="微软雅黑" panose="020B0503020204020204" charset="-122"/>
                <a:cs typeface="微软雅黑" panose="020B0503020204020204" charset="-122"/>
              </a:rPr>
              <a:t>渗漏成因分析</a:t>
            </a:r>
            <a:endParaRPr lang="en-US" sz="1100"/>
          </a:p>
        </p:txBody>
      </p:sp>
    </p:spTree>
  </p:cSld>
  <p:clrMapOvr>
    <a:masterClrMapping/>
  </p:clrMapOvr>
  <mc:AlternateContent xmlns:mc="http://schemas.openxmlformats.org/markup-compatibility/2006">
    <mc:Choice xmlns:p14="http://schemas.microsoft.com/office/powerpoint/2010/main" Requires="p14">
      <p:transition spd="med" p14:dur="699" advTm="1958">
        <p:fade/>
      </p:transition>
    </mc:Choice>
    <mc:Fallback>
      <p:transition spd="med" advTm="1958">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160acc2-4dac-4232-9c14-968ebf177f79"/>
          <p:cNvSpPr txBox="1"/>
          <p:nvPr/>
        </p:nvSpPr>
        <p:spPr>
          <a:xfrm>
            <a:off x="7861300" y="6409690"/>
            <a:ext cx="3657600" cy="274320"/>
          </a:xfrm>
          <a:prstGeom prst="rect">
            <a:avLst/>
          </a:prstGeom>
          <a:ln>
            <a:headEnd type="none"/>
            <a:tailEnd type="none"/>
          </a:ln>
        </p:spPr>
        <p:txBody>
          <a:bodyPr vert="horz" wrap="square" lIns="91440" tIns="45720" rIns="91440" bIns="45720" rtlCol="0" anchor="ctr" anchorCtr="0"/>
          <a:lstStyle/>
          <a:p>
            <a:pPr algn="r">
              <a:defRPr/>
            </a:pPr>
            <a:r>
              <a:rPr lang="en-US" sz="1000" b="0" i="0">
                <a:solidFill>
                  <a:srgbClr val="FFFFFF">
                    <a:alpha val="100000"/>
                    <a:tint val="75000"/>
                  </a:srgbClr>
                </a:solidFill>
                <a:latin typeface="Arial" panose="020B0604020202020204"/>
                <a:ea typeface="Arial" panose="020B0604020202020204"/>
                <a:cs typeface="Arial" panose="020B0604020202020204"/>
              </a:rPr>
              <a:t>4</a:t>
            </a:r>
            <a:endParaRPr lang="en-US" sz="1100"/>
          </a:p>
        </p:txBody>
      </p:sp>
      <p:grpSp>
        <p:nvGrpSpPr>
          <p:cNvPr id="3" name="Group 3"/>
          <p:cNvGrpSpPr/>
          <p:nvPr>
            <p:custDataLst>
              <p:tags r:id="rId1"/>
            </p:custDataLst>
          </p:nvPr>
        </p:nvGrpSpPr>
        <p:grpSpPr>
          <a:xfrm rot="0">
            <a:off x="660399" y="1130301"/>
            <a:ext cx="10858501" cy="5003799"/>
            <a:chOff x="660399" y="1130301"/>
            <a:chExt cx="10858501" cy="5003799"/>
          </a:xfrm>
        </p:grpSpPr>
        <p:sp>
          <p:nvSpPr>
            <p:cNvPr id="4" name="AutoShape 4"/>
            <p:cNvSpPr/>
            <p:nvPr>
              <p:custDataLst>
                <p:tags r:id="rId2"/>
              </p:custDataLst>
            </p:nvPr>
          </p:nvSpPr>
          <p:spPr>
            <a:xfrm>
              <a:off x="660400" y="3044858"/>
              <a:ext cx="10858500" cy="0"/>
            </a:xfrm>
            <a:prstGeom prst="line">
              <a:avLst/>
            </a:prstGeom>
            <a:ln w="12700">
              <a:solidFill>
                <a:srgbClr val="FFFFFF">
                  <a:alpha val="100000"/>
                </a:srgbClr>
              </a:solidFill>
              <a:prstDash val="solid"/>
              <a:headEnd type="none"/>
              <a:tailEnd type="none"/>
            </a:ln>
          </p:spPr>
        </p:sp>
        <p:sp>
          <p:nvSpPr>
            <p:cNvPr id="5" name="TextBox 5"/>
            <p:cNvSpPr txBox="1"/>
            <p:nvPr/>
          </p:nvSpPr>
          <p:spPr>
            <a:xfrm>
              <a:off x="660399" y="1130301"/>
              <a:ext cx="10858500" cy="480060"/>
            </a:xfrm>
            <a:prstGeom prst="rect">
              <a:avLst/>
            </a:prstGeom>
            <a:ln>
              <a:headEnd type="none"/>
              <a:tailEnd type="none"/>
            </a:ln>
          </p:spPr>
          <p:txBody>
            <a:bodyPr vert="horz" wrap="square" lIns="91440" tIns="45720" rIns="91440" bIns="45720" rtlCol="0" anchor="ctr" anchorCtr="0"/>
            <a:lstStyle/>
            <a:p>
              <a:pPr algn="ctr">
                <a:spcBef>
                  <a:spcPts val="0"/>
                </a:spcBef>
                <a:spcAft>
                  <a:spcPts val="0"/>
                </a:spcAft>
                <a:defRPr/>
              </a:pPr>
              <a:r>
                <a:rPr lang="en-US" sz="2400" b="1" i="0" strike="noStrike">
                  <a:solidFill>
                    <a:srgbClr val="FFFFFF">
                      <a:alpha val="100000"/>
                    </a:srgbClr>
                  </a:solidFill>
                  <a:latin typeface="微软雅黑" panose="020B0503020204020204" charset="-122"/>
                  <a:ea typeface="微软雅黑" panose="020B0503020204020204" charset="-122"/>
                  <a:cs typeface="微软雅黑" panose="020B0503020204020204" charset="-122"/>
                </a:rPr>
                <a:t>针对渗漏成因精准施策</a:t>
              </a:r>
              <a:endParaRPr lang="en-US" sz="1100"/>
            </a:p>
          </p:txBody>
        </p:sp>
        <p:grpSp>
          <p:nvGrpSpPr>
            <p:cNvPr id="6" name="Group 6"/>
            <p:cNvGrpSpPr/>
            <p:nvPr/>
          </p:nvGrpSpPr>
          <p:grpSpPr>
            <a:xfrm rot="0">
              <a:off x="660400" y="2312472"/>
              <a:ext cx="3180182" cy="3821628"/>
              <a:chOff x="580762" y="2312472"/>
              <a:chExt cx="3180182" cy="3821628"/>
            </a:xfrm>
          </p:grpSpPr>
          <p:sp>
            <p:nvSpPr>
              <p:cNvPr id="7" name="AutoShape 7"/>
              <p:cNvSpPr/>
              <p:nvPr>
                <p:custDataLst>
                  <p:tags r:id="rId3"/>
                </p:custDataLst>
              </p:nvPr>
            </p:nvSpPr>
            <p:spPr>
              <a:xfrm>
                <a:off x="2170853" y="3044858"/>
                <a:ext cx="0" cy="1022808"/>
              </a:xfrm>
              <a:prstGeom prst="line">
                <a:avLst/>
              </a:prstGeom>
              <a:ln w="12700">
                <a:solidFill>
                  <a:srgbClr val="FFFFFF">
                    <a:alpha val="100000"/>
                  </a:srgbClr>
                </a:solidFill>
                <a:prstDash val="solid"/>
                <a:headEnd type="none"/>
                <a:tailEnd type="none"/>
              </a:ln>
            </p:spPr>
          </p:sp>
          <p:sp>
            <p:nvSpPr>
              <p:cNvPr id="8" name="TextBox 8"/>
              <p:cNvSpPr txBox="1"/>
              <p:nvPr>
                <p:custDataLst>
                  <p:tags r:id="rId4"/>
                </p:custDataLst>
              </p:nvPr>
            </p:nvSpPr>
            <p:spPr>
              <a:xfrm>
                <a:off x="580762" y="4090070"/>
                <a:ext cx="3180182" cy="774873"/>
              </a:xfrm>
              <a:prstGeom prst="rect">
                <a:avLst/>
              </a:prstGeom>
              <a:ln>
                <a:prstDash val="solid"/>
                <a:headEnd type="none"/>
                <a:tailEnd type="none"/>
              </a:ln>
            </p:spPr>
            <p:txBody>
              <a:bodyPr vert="horz" wrap="square" lIns="91440" tIns="45720" rIns="91440" bIns="45720" rtlCol="0" anchor="b" anchorCtr="0"/>
              <a:lstStyle/>
              <a:p>
                <a:pPr algn="ctr">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方案核心思路</a:t>
                </a:r>
                <a:endParaRPr lang="en-US" sz="1100"/>
              </a:p>
            </p:txBody>
          </p:sp>
          <p:sp>
            <p:nvSpPr>
              <p:cNvPr id="9" name="TextBox 9"/>
              <p:cNvSpPr txBox="1"/>
              <p:nvPr>
                <p:custDataLst>
                  <p:tags r:id="rId5"/>
                </p:custDataLst>
              </p:nvPr>
            </p:nvSpPr>
            <p:spPr>
              <a:xfrm>
                <a:off x="580762" y="4864941"/>
                <a:ext cx="3180182" cy="1269159"/>
              </a:xfrm>
              <a:prstGeom prst="rect">
                <a:avLst/>
              </a:prstGeom>
              <a:ln>
                <a:prstDash val="solid"/>
                <a:headEnd type="none"/>
                <a:tailEnd type="none"/>
              </a:ln>
            </p:spPr>
            <p:txBody>
              <a:bodyPr vert="horz" wrap="square" lIns="91440" tIns="45720" rIns="91440" bIns="45720" rtlCol="0" anchor="t" anchorCtr="0"/>
              <a:lstStyle/>
              <a:p>
                <a:pPr algn="ctr">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根据“堵排结合、因地制宜、刚柔相济、综合治理”的原则，针对不同渗漏部位制定差异化修复方案。</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6"/>
                </p:custDataLst>
              </p:nvPr>
            </p:nvSpPr>
            <p:spPr>
              <a:xfrm>
                <a:off x="1663841" y="2312472"/>
                <a:ext cx="1014024" cy="686200"/>
              </a:xfrm>
              <a:prstGeom prst="rect">
                <a:avLst/>
              </a:prstGeom>
              <a:ln>
                <a:prstDash val="solid"/>
                <a:headEnd type="none"/>
                <a:tailEnd type="none"/>
              </a:ln>
            </p:spPr>
            <p:txBody>
              <a:bodyPr vert="horz" wrap="none" lIns="91440" tIns="45720" rIns="91440" bIns="45720" rtlCol="0" anchor="ctr" anchorCtr="0"/>
              <a:lstStyle/>
              <a:p>
                <a:pPr algn="ctr">
                  <a:defRPr/>
                </a:pPr>
                <a:r>
                  <a:rPr lang="en-US" sz="3200" b="1" i="0">
                    <a:solidFill>
                      <a:srgbClr val="FFFFFF">
                        <a:alpha val="100000"/>
                      </a:srgbClr>
                    </a:solidFill>
                    <a:latin typeface="Arial" panose="020B0604020202020204"/>
                    <a:ea typeface="Arial" panose="020B0604020202020204"/>
                    <a:cs typeface="Arial" panose="020B0604020202020204"/>
                  </a:rPr>
                  <a:t>01</a:t>
                </a:r>
                <a:endParaRPr lang="en-US" sz="1100"/>
              </a:p>
            </p:txBody>
          </p:sp>
        </p:grpSp>
        <p:grpSp>
          <p:nvGrpSpPr>
            <p:cNvPr id="11" name="Group 11"/>
            <p:cNvGrpSpPr/>
            <p:nvPr/>
          </p:nvGrpSpPr>
          <p:grpSpPr>
            <a:xfrm rot="0">
              <a:off x="4499559" y="2312472"/>
              <a:ext cx="3180182" cy="3821628"/>
              <a:chOff x="580762" y="2312472"/>
              <a:chExt cx="3180182" cy="3821628"/>
            </a:xfrm>
          </p:grpSpPr>
          <p:sp>
            <p:nvSpPr>
              <p:cNvPr id="12" name="AutoShape 12"/>
              <p:cNvSpPr/>
              <p:nvPr>
                <p:custDataLst>
                  <p:tags r:id="rId7"/>
                </p:custDataLst>
              </p:nvPr>
            </p:nvSpPr>
            <p:spPr>
              <a:xfrm>
                <a:off x="2170853" y="3044858"/>
                <a:ext cx="0" cy="1022808"/>
              </a:xfrm>
              <a:prstGeom prst="line">
                <a:avLst/>
              </a:prstGeom>
              <a:ln w="12700">
                <a:solidFill>
                  <a:srgbClr val="FFFFFF">
                    <a:alpha val="100000"/>
                  </a:srgbClr>
                </a:solidFill>
                <a:prstDash val="solid"/>
                <a:headEnd type="none"/>
                <a:tailEnd type="none"/>
              </a:ln>
            </p:spPr>
          </p:sp>
          <p:sp>
            <p:nvSpPr>
              <p:cNvPr id="13" name="TextBox 13"/>
              <p:cNvSpPr txBox="1"/>
              <p:nvPr>
                <p:custDataLst>
                  <p:tags r:id="rId8"/>
                </p:custDataLst>
              </p:nvPr>
            </p:nvSpPr>
            <p:spPr>
              <a:xfrm>
                <a:off x="580762" y="4090070"/>
                <a:ext cx="3180182" cy="774873"/>
              </a:xfrm>
              <a:prstGeom prst="rect">
                <a:avLst/>
              </a:prstGeom>
              <a:ln>
                <a:prstDash val="solid"/>
                <a:headEnd type="none"/>
                <a:tailEnd type="none"/>
              </a:ln>
            </p:spPr>
            <p:txBody>
              <a:bodyPr vert="horz" wrap="square" lIns="91440" tIns="45720" rIns="91440" bIns="45720" rtlCol="0" anchor="b" anchorCtr="0"/>
              <a:lstStyle/>
              <a:p>
                <a:pPr algn="ctr">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关键修复措施</a:t>
                </a:r>
                <a:endParaRPr lang="en-US" sz="1100"/>
              </a:p>
            </p:txBody>
          </p:sp>
          <p:sp>
            <p:nvSpPr>
              <p:cNvPr id="14" name="TextBox 14"/>
              <p:cNvSpPr txBox="1"/>
              <p:nvPr>
                <p:custDataLst>
                  <p:tags r:id="rId9"/>
                </p:custDataLst>
              </p:nvPr>
            </p:nvSpPr>
            <p:spPr>
              <a:xfrm>
                <a:off x="580762" y="4864941"/>
                <a:ext cx="3180182" cy="1269159"/>
              </a:xfrm>
              <a:prstGeom prst="rect">
                <a:avLst/>
              </a:prstGeom>
              <a:ln>
                <a:prstDash val="solid"/>
                <a:headEnd type="none"/>
                <a:tailEnd type="none"/>
              </a:ln>
            </p:spPr>
            <p:txBody>
              <a:bodyPr vert="horz" wrap="square" lIns="91440" tIns="45720" rIns="91440" bIns="45720" rtlCol="0" anchor="t" anchorCtr="0"/>
              <a:lstStyle/>
              <a:p>
                <a:pPr algn="ctr">
                  <a:lnSpc>
                    <a:spcPct val="120000"/>
                  </a:lnSpc>
                  <a:buClrTx/>
                  <a:buSzTx/>
                  <a:buFontTx/>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对混凝土不密实区域进行高压注浆加固，封堵内部孔隙；对明显裂缝进行扩缝、清理后嵌填止水材料；在此基础上，局部增设防水层，形成多重防护。</a:t>
                </a:r>
                <a:endParaRPr lang="en-US" sz="1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0"/>
                </p:custDataLst>
              </p:nvPr>
            </p:nvSpPr>
            <p:spPr>
              <a:xfrm>
                <a:off x="1663841" y="2312472"/>
                <a:ext cx="1014024" cy="686200"/>
              </a:xfrm>
              <a:prstGeom prst="rect">
                <a:avLst/>
              </a:prstGeom>
              <a:ln>
                <a:prstDash val="solid"/>
                <a:headEnd type="none"/>
                <a:tailEnd type="none"/>
              </a:ln>
            </p:spPr>
            <p:txBody>
              <a:bodyPr vert="horz" wrap="none" lIns="91440" tIns="45720" rIns="91440" bIns="45720" rtlCol="0" anchor="ctr" anchorCtr="0"/>
              <a:lstStyle/>
              <a:p>
                <a:pPr algn="ctr">
                  <a:defRPr/>
                </a:pPr>
                <a:r>
                  <a:rPr lang="en-US" sz="3200" b="1" i="0">
                    <a:solidFill>
                      <a:srgbClr val="FFFFFF">
                        <a:alpha val="100000"/>
                      </a:srgbClr>
                    </a:solidFill>
                    <a:latin typeface="Arial" panose="020B0604020202020204"/>
                    <a:ea typeface="Arial" panose="020B0604020202020204"/>
                    <a:cs typeface="Arial" panose="020B0604020202020204"/>
                  </a:rPr>
                  <a:t>02</a:t>
                </a:r>
                <a:endParaRPr lang="en-US" sz="1100"/>
              </a:p>
            </p:txBody>
          </p:sp>
        </p:grpSp>
        <p:grpSp>
          <p:nvGrpSpPr>
            <p:cNvPr id="16" name="Group 16"/>
            <p:cNvGrpSpPr/>
            <p:nvPr/>
          </p:nvGrpSpPr>
          <p:grpSpPr>
            <a:xfrm rot="0">
              <a:off x="8338718" y="2312472"/>
              <a:ext cx="3180182" cy="3821628"/>
              <a:chOff x="580762" y="2312472"/>
              <a:chExt cx="3180182" cy="3821628"/>
            </a:xfrm>
          </p:grpSpPr>
          <p:sp>
            <p:nvSpPr>
              <p:cNvPr id="17" name="AutoShape 17"/>
              <p:cNvSpPr/>
              <p:nvPr>
                <p:custDataLst>
                  <p:tags r:id="rId11"/>
                </p:custDataLst>
              </p:nvPr>
            </p:nvSpPr>
            <p:spPr>
              <a:xfrm>
                <a:off x="2170853" y="3044858"/>
                <a:ext cx="0" cy="1022808"/>
              </a:xfrm>
              <a:prstGeom prst="line">
                <a:avLst/>
              </a:prstGeom>
              <a:ln w="12700">
                <a:solidFill>
                  <a:srgbClr val="FFFFFF">
                    <a:alpha val="100000"/>
                  </a:srgbClr>
                </a:solidFill>
                <a:prstDash val="solid"/>
                <a:headEnd type="none"/>
                <a:tailEnd type="none"/>
              </a:ln>
            </p:spPr>
          </p:sp>
          <p:sp>
            <p:nvSpPr>
              <p:cNvPr id="18" name="TextBox 18"/>
              <p:cNvSpPr txBox="1"/>
              <p:nvPr>
                <p:custDataLst>
                  <p:tags r:id="rId12"/>
                </p:custDataLst>
              </p:nvPr>
            </p:nvSpPr>
            <p:spPr>
              <a:xfrm>
                <a:off x="580762" y="4090070"/>
                <a:ext cx="3180182" cy="774873"/>
              </a:xfrm>
              <a:prstGeom prst="rect">
                <a:avLst/>
              </a:prstGeom>
              <a:ln>
                <a:prstDash val="solid"/>
                <a:headEnd type="none"/>
                <a:tailEnd type="none"/>
              </a:ln>
            </p:spPr>
            <p:txBody>
              <a:bodyPr vert="horz" wrap="square" lIns="91440" tIns="45720" rIns="91440" bIns="45720" rtlCol="0" anchor="b" anchorCtr="0"/>
              <a:lstStyle/>
              <a:p>
                <a:pPr algn="ctr">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修复效果预期</a:t>
                </a:r>
                <a:endParaRPr lang="en-US" sz="1100"/>
              </a:p>
            </p:txBody>
          </p:sp>
          <p:sp>
            <p:nvSpPr>
              <p:cNvPr id="19" name="TextBox 19"/>
              <p:cNvSpPr txBox="1"/>
              <p:nvPr>
                <p:custDataLst>
                  <p:tags r:id="rId13"/>
                </p:custDataLst>
              </p:nvPr>
            </p:nvSpPr>
            <p:spPr>
              <a:xfrm>
                <a:off x="580762" y="4864941"/>
                <a:ext cx="3180182" cy="1269159"/>
              </a:xfrm>
              <a:prstGeom prst="rect">
                <a:avLst/>
              </a:prstGeom>
              <a:ln>
                <a:prstDash val="solid"/>
                <a:headEnd type="none"/>
                <a:tailEnd type="none"/>
              </a:ln>
            </p:spPr>
            <p:txBody>
              <a:bodyPr vert="horz" wrap="square" lIns="91440" tIns="45720" rIns="91440" bIns="45720" rtlCol="0" anchor="t" anchorCtr="0"/>
              <a:lstStyle/>
              <a:p>
                <a:pPr algn="ctr">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通过系统性修复，预计能有效止住渗漏水，恢复地坪功能，并提升地库整体的防水耐久性。</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custDataLst>
                  <p:tags r:id="rId14"/>
                </p:custDataLst>
              </p:nvPr>
            </p:nvSpPr>
            <p:spPr>
              <a:xfrm>
                <a:off x="1663841" y="2312472"/>
                <a:ext cx="1014024" cy="686200"/>
              </a:xfrm>
              <a:prstGeom prst="rect">
                <a:avLst/>
              </a:prstGeom>
              <a:ln>
                <a:prstDash val="solid"/>
                <a:headEnd type="none"/>
                <a:tailEnd type="none"/>
              </a:ln>
            </p:spPr>
            <p:txBody>
              <a:bodyPr vert="horz" wrap="none" lIns="91440" tIns="45720" rIns="91440" bIns="45720" rtlCol="0" anchor="ctr" anchorCtr="0"/>
              <a:lstStyle/>
              <a:p>
                <a:pPr algn="ctr">
                  <a:defRPr/>
                </a:pPr>
                <a:r>
                  <a:rPr lang="en-US" sz="3200" b="1" i="0">
                    <a:solidFill>
                      <a:srgbClr val="FFFFFF">
                        <a:alpha val="100000"/>
                      </a:srgbClr>
                    </a:solidFill>
                    <a:latin typeface="Arial" panose="020B0604020202020204"/>
                    <a:ea typeface="Arial" panose="020B0604020202020204"/>
                    <a:cs typeface="Arial" panose="020B0604020202020204"/>
                  </a:rPr>
                  <a:t>03</a:t>
                </a:r>
                <a:endParaRPr lang="en-US" sz="1100"/>
              </a:p>
            </p:txBody>
          </p:sp>
        </p:grpSp>
      </p:grpSp>
      <p:sp>
        <p:nvSpPr>
          <p:cNvPr id="21" name="TextBox 21"/>
          <p:cNvSpPr txBox="1"/>
          <p:nvPr/>
        </p:nvSpPr>
        <p:spPr>
          <a:xfrm>
            <a:off x="660400" y="128587"/>
            <a:ext cx="10858500" cy="900112"/>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en-US" sz="2800" b="1" i="0">
                <a:solidFill>
                  <a:srgbClr val="FFFFFF">
                    <a:alpha val="100000"/>
                  </a:srgbClr>
                </a:solidFill>
                <a:latin typeface="微软雅黑" panose="020B0503020204020204" charset="-122"/>
                <a:ea typeface="微软雅黑" panose="020B0503020204020204" charset="-122"/>
                <a:cs typeface="微软雅黑" panose="020B0503020204020204" charset="-122"/>
              </a:rPr>
              <a:t>专业修复方案</a:t>
            </a:r>
            <a:endParaRPr lang="en-US" sz="1100"/>
          </a:p>
        </p:txBody>
      </p:sp>
    </p:spTree>
  </p:cSld>
  <p:clrMapOvr>
    <a:masterClrMapping/>
  </p:clrMapOvr>
  <mc:AlternateContent xmlns:mc="http://schemas.openxmlformats.org/markup-compatibility/2006">
    <mc:Choice xmlns:p14="http://schemas.microsoft.com/office/powerpoint/2010/main" Requires="p14">
      <p:transition spd="slow" p14:dur="1000" advTm="1351">
        <p:comb/>
      </p:transition>
    </mc:Choice>
    <mc:Fallback>
      <p:transition spd="slow" advTm="1351">
        <p:comb/>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custDataLst>
              <p:tags r:id="rId1"/>
            </p:custDataLst>
          </p:nvPr>
        </p:nvGrpSpPr>
        <p:grpSpPr>
          <a:xfrm rot="0">
            <a:off x="6311900" y="1143000"/>
            <a:ext cx="5469890" cy="5004435"/>
            <a:chOff x="660400" y="1129439"/>
            <a:chExt cx="10864850" cy="5004660"/>
          </a:xfrm>
        </p:grpSpPr>
        <p:sp>
          <p:nvSpPr>
            <p:cNvPr id="4" name="TextBox 4"/>
            <p:cNvSpPr txBox="1"/>
            <p:nvPr/>
          </p:nvSpPr>
          <p:spPr>
            <a:xfrm>
              <a:off x="666750" y="1129439"/>
              <a:ext cx="10858500" cy="609600"/>
            </a:xfrm>
            <a:prstGeom prst="rect">
              <a:avLst/>
            </a:prstGeom>
            <a:ln>
              <a:headEnd type="none"/>
              <a:tailEnd type="none"/>
            </a:ln>
          </p:spPr>
          <p:txBody>
            <a:bodyPr vert="horz" wrap="square" lIns="91440" tIns="45720" rIns="91440" bIns="45720" rtlCol="0" anchor="ctr" anchorCtr="0"/>
            <a:lstStyle/>
            <a:p>
              <a:pPr algn="l">
                <a:defRPr/>
              </a:pPr>
              <a:r>
                <a:rPr lang="en-US" sz="2400" b="1" i="0">
                  <a:solidFill>
                    <a:srgbClr val="FFFFFF">
                      <a:alpha val="100000"/>
                    </a:srgbClr>
                  </a:solidFill>
                  <a:latin typeface="微软雅黑" panose="020B0503020204020204" charset="-122"/>
                  <a:ea typeface="微软雅黑" panose="020B0503020204020204" charset="-122"/>
                  <a:cs typeface="微软雅黑" panose="020B0503020204020204" charset="-122"/>
                </a:rPr>
                <a:t>科学结论获各方认可</a:t>
              </a:r>
              <a:endParaRPr lang="en-US" sz="1100"/>
            </a:p>
          </p:txBody>
        </p:sp>
        <p:grpSp>
          <p:nvGrpSpPr>
            <p:cNvPr id="5" name="Group 5"/>
            <p:cNvGrpSpPr/>
            <p:nvPr/>
          </p:nvGrpSpPr>
          <p:grpSpPr>
            <a:xfrm rot="0">
              <a:off x="660400" y="1841499"/>
              <a:ext cx="10858500" cy="4292600"/>
              <a:chOff x="660400" y="1831598"/>
              <a:chExt cx="10858500" cy="3188997"/>
            </a:xfrm>
          </p:grpSpPr>
          <p:grpSp>
            <p:nvGrpSpPr>
              <p:cNvPr id="6" name="Group 6"/>
              <p:cNvGrpSpPr/>
              <p:nvPr/>
            </p:nvGrpSpPr>
            <p:grpSpPr>
              <a:xfrm rot="0">
                <a:off x="660400" y="1831598"/>
                <a:ext cx="10858500" cy="993397"/>
                <a:chOff x="1362074" y="1831598"/>
                <a:chExt cx="10858500" cy="993397"/>
              </a:xfrm>
            </p:grpSpPr>
            <p:sp>
              <p:nvSpPr>
                <p:cNvPr id="7" name="TextBox 7"/>
                <p:cNvSpPr txBox="1"/>
                <p:nvPr>
                  <p:custDataLst>
                    <p:tags r:id="rId2"/>
                  </p:custDataLst>
                </p:nvPr>
              </p:nvSpPr>
              <p:spPr>
                <a:xfrm>
                  <a:off x="1362074" y="1942067"/>
                  <a:ext cx="425639" cy="315586"/>
                </a:xfrm>
                <a:prstGeom prst="roundRect">
                  <a:avLst>
                    <a:gd name="adj" fmla="val 8500"/>
                  </a:avLst>
                </a:prstGeom>
                <a:solidFill>
                  <a:srgbClr val="48D6EA">
                    <a:alpha val="100000"/>
                  </a:srgbClr>
                </a:solidFill>
                <a:ln>
                  <a:prstDash val="solid"/>
                  <a:headEnd type="none"/>
                  <a:tailEnd type="none"/>
                </a:ln>
              </p:spPr>
              <p:txBody>
                <a:bodyPr vert="horz" wrap="none" lIns="91440" tIns="45720" rIns="91440" bIns="45720" rtlCol="0" anchor="ctr" anchorCtr="0"/>
                <a:lstStyle/>
                <a:p>
                  <a:pPr algn="ctr">
                    <a:defRPr/>
                  </a:pPr>
                  <a:r>
                    <a:rPr lang="en-US" sz="1800" b="0" i="0">
                      <a:solidFill>
                        <a:srgbClr val="FFFFFF">
                          <a:alpha val="100000"/>
                        </a:srgbClr>
                      </a:solidFill>
                      <a:latin typeface="Arial" panose="020B0604020202020204"/>
                      <a:ea typeface="Arial" panose="020B0604020202020204"/>
                      <a:cs typeface="Arial" panose="020B0604020202020204"/>
                    </a:rPr>
                    <a:t>1</a:t>
                  </a:r>
                  <a:endParaRPr lang="en-US" sz="1100"/>
                </a:p>
              </p:txBody>
            </p:sp>
            <p:sp>
              <p:nvSpPr>
                <p:cNvPr id="8" name="TextBox 8"/>
                <p:cNvSpPr txBox="1"/>
                <p:nvPr>
                  <p:custDataLst>
                    <p:tags r:id="rId3"/>
                  </p:custDataLst>
                </p:nvPr>
              </p:nvSpPr>
              <p:spPr>
                <a:xfrm>
                  <a:off x="1852840" y="2296000"/>
                  <a:ext cx="10367734" cy="528995"/>
                </a:xfrm>
                <a:prstGeom prst="rect">
                  <a:avLst/>
                </a:prstGeom>
                <a:ln>
                  <a:headEnd type="none"/>
                  <a:tailEnd type="none"/>
                </a:ln>
              </p:spPr>
              <p:txBody>
                <a:bodyPr vert="horz" wrap="square" lIns="91440" tIns="45720" rIns="91440" bIns="45720" rtlCol="0" anchor="t" anchorCtr="0"/>
                <a:lstStyle/>
                <a:p>
                  <a:pPr algn="l">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我司依据详实的数据和严谨的分析，出具《检测鉴定意见书》，为法院判决提供了关键性技术依据。</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4"/>
                  </p:custDataLst>
                </p:nvPr>
              </p:nvSpPr>
              <p:spPr>
                <a:xfrm>
                  <a:off x="1852840" y="1831598"/>
                  <a:ext cx="10367734" cy="464404"/>
                </a:xfrm>
                <a:prstGeom prst="rect">
                  <a:avLst/>
                </a:prstGeom>
                <a:ln>
                  <a:headEnd type="none"/>
                  <a:tailEnd type="none"/>
                </a:ln>
              </p:spPr>
              <p:txBody>
                <a:bodyPr vert="horz" wrap="square" lIns="91440" tIns="45720" rIns="91440" bIns="45720" rtlCol="0" anchor="ctr" anchorCtr="0"/>
                <a:lstStyle/>
                <a:p>
                  <a:pPr algn="l">
                    <a:lnSpc>
                      <a:spcPct val="120000"/>
                    </a:lnSpc>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出具专业报告</a:t>
                  </a:r>
                  <a:endParaRPr lang="en-US" sz="1100"/>
                </a:p>
              </p:txBody>
            </p:sp>
          </p:grpSp>
          <p:grpSp>
            <p:nvGrpSpPr>
              <p:cNvPr id="10" name="Group 10"/>
              <p:cNvGrpSpPr/>
              <p:nvPr/>
            </p:nvGrpSpPr>
            <p:grpSpPr>
              <a:xfrm rot="0">
                <a:off x="660400" y="2929398"/>
                <a:ext cx="10858500" cy="993397"/>
                <a:chOff x="1362074" y="2929398"/>
                <a:chExt cx="10858500" cy="993397"/>
              </a:xfrm>
            </p:grpSpPr>
            <p:sp>
              <p:nvSpPr>
                <p:cNvPr id="11" name="TextBox 11"/>
                <p:cNvSpPr txBox="1"/>
                <p:nvPr>
                  <p:custDataLst>
                    <p:tags r:id="rId5"/>
                  </p:custDataLst>
                </p:nvPr>
              </p:nvSpPr>
              <p:spPr>
                <a:xfrm>
                  <a:off x="1362074" y="3039867"/>
                  <a:ext cx="425639" cy="315586"/>
                </a:xfrm>
                <a:prstGeom prst="roundRect">
                  <a:avLst>
                    <a:gd name="adj" fmla="val 8500"/>
                  </a:avLst>
                </a:prstGeom>
                <a:solidFill>
                  <a:srgbClr val="48D6EA">
                    <a:alpha val="100000"/>
                  </a:srgbClr>
                </a:solidFill>
                <a:ln>
                  <a:prstDash val="solid"/>
                  <a:headEnd type="none"/>
                  <a:tailEnd type="none"/>
                </a:ln>
              </p:spPr>
              <p:txBody>
                <a:bodyPr vert="horz" wrap="none" lIns="91440" tIns="45720" rIns="91440" bIns="45720" rtlCol="0" anchor="ctr" anchorCtr="0"/>
                <a:lstStyle/>
                <a:p>
                  <a:pPr algn="ctr">
                    <a:defRPr/>
                  </a:pPr>
                  <a:r>
                    <a:rPr lang="en-US" sz="1800" b="0" i="0">
                      <a:solidFill>
                        <a:srgbClr val="FFFFFF">
                          <a:alpha val="100000"/>
                        </a:srgbClr>
                      </a:solidFill>
                      <a:latin typeface="Arial" panose="020B0604020202020204"/>
                      <a:ea typeface="Arial" panose="020B0604020202020204"/>
                      <a:cs typeface="Arial" panose="020B0604020202020204"/>
                    </a:rPr>
                    <a:t>2</a:t>
                  </a:r>
                  <a:endParaRPr lang="en-US" sz="1100"/>
                </a:p>
              </p:txBody>
            </p:sp>
            <p:sp>
              <p:nvSpPr>
                <p:cNvPr id="12" name="TextBox 12"/>
                <p:cNvSpPr txBox="1"/>
                <p:nvPr>
                  <p:custDataLst>
                    <p:tags r:id="rId6"/>
                  </p:custDataLst>
                </p:nvPr>
              </p:nvSpPr>
              <p:spPr>
                <a:xfrm>
                  <a:off x="1852840" y="3393800"/>
                  <a:ext cx="10367734" cy="528995"/>
                </a:xfrm>
                <a:prstGeom prst="rect">
                  <a:avLst/>
                </a:prstGeom>
                <a:ln>
                  <a:headEnd type="none"/>
                  <a:tailEnd type="none"/>
                </a:ln>
              </p:spPr>
              <p:txBody>
                <a:bodyPr vert="horz" wrap="square" lIns="91440" tIns="45720" rIns="91440" bIns="45720" rtlCol="0" anchor="t" anchorCtr="0"/>
                <a:lstStyle/>
                <a:p>
                  <a:pPr algn="l">
                    <a:lnSpc>
                      <a:spcPct val="120000"/>
                    </a:lnSpc>
                    <a:buClrTx/>
                    <a:buSzTx/>
                    <a:buFontTx/>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本项目提供的系统性鉴定意见和修复方案，其科学性、专业性获得法院及委托方的高度赞誉与充分认可。</a:t>
                  </a:r>
                  <a:endParaRPr lang="en-US" sz="1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7"/>
                  </p:custDataLst>
                </p:nvPr>
              </p:nvSpPr>
              <p:spPr>
                <a:xfrm>
                  <a:off x="1852840" y="2929398"/>
                  <a:ext cx="10367734" cy="464404"/>
                </a:xfrm>
                <a:prstGeom prst="rect">
                  <a:avLst/>
                </a:prstGeom>
                <a:ln>
                  <a:headEnd type="none"/>
                  <a:tailEnd type="none"/>
                </a:ln>
              </p:spPr>
              <p:txBody>
                <a:bodyPr vert="horz" wrap="square" lIns="91440" tIns="45720" rIns="91440" bIns="45720" rtlCol="0" anchor="ctr" anchorCtr="0"/>
                <a:lstStyle/>
                <a:p>
                  <a:pPr algn="l">
                    <a:lnSpc>
                      <a:spcPct val="120000"/>
                    </a:lnSpc>
                    <a:defRPr/>
                  </a:pPr>
                  <a:r>
                    <a:rPr lang="zh-CN" alt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法律采信专业</a:t>
                  </a:r>
                  <a:r>
                    <a:rPr lang="zh-CN" alt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支撑</a:t>
                  </a:r>
                  <a:endParaRPr lang="zh-CN" alt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pSp>
          <p:grpSp>
            <p:nvGrpSpPr>
              <p:cNvPr id="14" name="Group 14"/>
              <p:cNvGrpSpPr/>
              <p:nvPr/>
            </p:nvGrpSpPr>
            <p:grpSpPr>
              <a:xfrm rot="0">
                <a:off x="660400" y="4027198"/>
                <a:ext cx="10858500" cy="993397"/>
                <a:chOff x="1362074" y="4027198"/>
                <a:chExt cx="10858500" cy="993397"/>
              </a:xfrm>
            </p:grpSpPr>
            <p:sp>
              <p:nvSpPr>
                <p:cNvPr id="15" name="TextBox 15"/>
                <p:cNvSpPr txBox="1"/>
                <p:nvPr>
                  <p:custDataLst>
                    <p:tags r:id="rId8"/>
                  </p:custDataLst>
                </p:nvPr>
              </p:nvSpPr>
              <p:spPr>
                <a:xfrm>
                  <a:off x="1362074" y="4137667"/>
                  <a:ext cx="425639" cy="315586"/>
                </a:xfrm>
                <a:prstGeom prst="roundRect">
                  <a:avLst>
                    <a:gd name="adj" fmla="val 8500"/>
                  </a:avLst>
                </a:prstGeom>
                <a:solidFill>
                  <a:srgbClr val="48D6EA">
                    <a:alpha val="100000"/>
                  </a:srgbClr>
                </a:solidFill>
                <a:ln>
                  <a:prstDash val="solid"/>
                  <a:headEnd type="none"/>
                  <a:tailEnd type="none"/>
                </a:ln>
              </p:spPr>
              <p:txBody>
                <a:bodyPr vert="horz" wrap="none" lIns="91440" tIns="45720" rIns="91440" bIns="45720" rtlCol="0" anchor="ctr" anchorCtr="0"/>
                <a:lstStyle/>
                <a:p>
                  <a:pPr algn="ctr">
                    <a:defRPr/>
                  </a:pPr>
                  <a:r>
                    <a:rPr lang="en-US" sz="1800" b="0" i="0">
                      <a:solidFill>
                        <a:srgbClr val="FFFFFF">
                          <a:alpha val="100000"/>
                        </a:srgbClr>
                      </a:solidFill>
                      <a:latin typeface="Arial" panose="020B0604020202020204"/>
                      <a:ea typeface="Arial" panose="020B0604020202020204"/>
                      <a:cs typeface="Arial" panose="020B0604020202020204"/>
                    </a:rPr>
                    <a:t>3</a:t>
                  </a:r>
                  <a:endParaRPr lang="en-US" sz="1100"/>
                </a:p>
              </p:txBody>
            </p:sp>
            <p:sp>
              <p:nvSpPr>
                <p:cNvPr id="16" name="TextBox 16"/>
                <p:cNvSpPr txBox="1"/>
                <p:nvPr>
                  <p:custDataLst>
                    <p:tags r:id="rId9"/>
                  </p:custDataLst>
                </p:nvPr>
              </p:nvSpPr>
              <p:spPr>
                <a:xfrm>
                  <a:off x="1852840" y="4491600"/>
                  <a:ext cx="10367734" cy="528995"/>
                </a:xfrm>
                <a:prstGeom prst="rect">
                  <a:avLst/>
                </a:prstGeom>
                <a:ln>
                  <a:headEnd type="none"/>
                  <a:tailEnd type="none"/>
                </a:ln>
              </p:spPr>
              <p:txBody>
                <a:bodyPr vert="horz" wrap="square" lIns="91440" tIns="45720" rIns="91440" bIns="45720" rtlCol="0" anchor="t" anchorCtr="0"/>
                <a:lstStyle/>
                <a:p>
                  <a:pPr algn="l">
                    <a:lnSpc>
                      <a:spcPct val="120000"/>
                    </a:lnSpc>
                    <a:buClrTx/>
                    <a:buSzTx/>
                    <a:buFontTx/>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明确的鉴定结论有效厘清了责任，推动了案件的顺利解决，实现了定分止争的社会效果，同时科学的修复方案为项目后续修复提供科学措施。</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custDataLst>
                    <p:tags r:id="rId10"/>
                  </p:custDataLst>
                </p:nvPr>
              </p:nvSpPr>
              <p:spPr>
                <a:xfrm>
                  <a:off x="1852840" y="4027198"/>
                  <a:ext cx="10367734" cy="464404"/>
                </a:xfrm>
                <a:prstGeom prst="rect">
                  <a:avLst/>
                </a:prstGeom>
                <a:ln>
                  <a:headEnd type="none"/>
                  <a:tailEnd type="none"/>
                </a:ln>
              </p:spPr>
              <p:txBody>
                <a:bodyPr vert="horz" wrap="square" lIns="91440" tIns="45720" rIns="91440" bIns="45720" rtlCol="0" anchor="ctr" anchorCtr="0"/>
                <a:lstStyle/>
                <a:p>
                  <a:pPr algn="l">
                    <a:lnSpc>
                      <a:spcPct val="120000"/>
                    </a:lnSpc>
                    <a:defRPr/>
                  </a:pPr>
                  <a:r>
                    <a:rPr lang="zh-CN" alt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修复方案</a:t>
                  </a:r>
                  <a:r>
                    <a:rPr lang="zh-CN" alt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保障长效施</a:t>
                  </a:r>
                  <a:r>
                    <a:rPr lang="zh-CN" alt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策</a:t>
                  </a:r>
                  <a:endParaRPr lang="zh-CN" alt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pSp>
        </p:grpSp>
      </p:grpSp>
      <p:sp>
        <p:nvSpPr>
          <p:cNvPr id="18" name="TextBox 18"/>
          <p:cNvSpPr txBox="1"/>
          <p:nvPr/>
        </p:nvSpPr>
        <p:spPr>
          <a:xfrm>
            <a:off x="660400" y="128587"/>
            <a:ext cx="10858500" cy="900112"/>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en-US" sz="2800" b="1" i="0">
                <a:solidFill>
                  <a:srgbClr val="FFFFFF">
                    <a:alpha val="100000"/>
                  </a:srgbClr>
                </a:solidFill>
                <a:latin typeface="微软雅黑" panose="020B0503020204020204" charset="-122"/>
                <a:ea typeface="微软雅黑" panose="020B0503020204020204" charset="-122"/>
                <a:cs typeface="微软雅黑" panose="020B0503020204020204" charset="-122"/>
              </a:rPr>
              <a:t>项目圆满结案</a:t>
            </a:r>
            <a:endParaRPr lang="en-US" sz="1100"/>
          </a:p>
        </p:txBody>
      </p:sp>
      <p:pic>
        <p:nvPicPr>
          <p:cNvPr id="19" name="图片 18"/>
          <p:cNvPicPr>
            <a:picLocks noChangeAspect="1"/>
          </p:cNvPicPr>
          <p:nvPr/>
        </p:nvPicPr>
        <p:blipFill>
          <a:blip r:embed="rId11"/>
          <a:stretch>
            <a:fillRect/>
          </a:stretch>
        </p:blipFill>
        <p:spPr>
          <a:xfrm>
            <a:off x="152400" y="1440180"/>
            <a:ext cx="2743200" cy="3943350"/>
          </a:xfrm>
          <a:prstGeom prst="rect">
            <a:avLst/>
          </a:prstGeom>
        </p:spPr>
      </p:pic>
      <p:pic>
        <p:nvPicPr>
          <p:cNvPr id="20" name="图片 19"/>
          <p:cNvPicPr>
            <a:picLocks noChangeAspect="1"/>
          </p:cNvPicPr>
          <p:nvPr/>
        </p:nvPicPr>
        <p:blipFill>
          <a:blip r:embed="rId12"/>
          <a:stretch>
            <a:fillRect/>
          </a:stretch>
        </p:blipFill>
        <p:spPr>
          <a:xfrm>
            <a:off x="2971800" y="1451610"/>
            <a:ext cx="2831465" cy="3950335"/>
          </a:xfrm>
          <a:prstGeom prst="rect">
            <a:avLst/>
          </a:prstGeom>
        </p:spPr>
      </p:pic>
      <p:sp>
        <p:nvSpPr>
          <p:cNvPr id="21" name="TextBox 3"/>
          <p:cNvSpPr txBox="1"/>
          <p:nvPr/>
        </p:nvSpPr>
        <p:spPr>
          <a:xfrm>
            <a:off x="826770" y="5638165"/>
            <a:ext cx="1395095" cy="509270"/>
          </a:xfrm>
          <a:prstGeom prst="rect">
            <a:avLst/>
          </a:prstGeom>
          <a:ln>
            <a:headEnd type="none"/>
            <a:tailEnd type="none"/>
          </a:ln>
        </p:spPr>
        <p:txBody>
          <a:bodyPr vert="horz" wrap="square" lIns="91440" tIns="45720" rIns="91440" bIns="45720" rtlCol="0" anchor="t" anchorCtr="0"/>
          <a:lstStyle/>
          <a:p>
            <a:pPr>
              <a:lnSpc>
                <a:spcPct val="120000"/>
              </a:lnSpc>
              <a:spcBef>
                <a:spcPts val="1000"/>
              </a:spcBef>
              <a:defRPr/>
            </a:pPr>
            <a:r>
              <a:rPr lang="zh-CN" altLang="en-US" b="0" i="0">
                <a:solidFill>
                  <a:srgbClr val="FFFFFF">
                    <a:alpha val="100000"/>
                  </a:srgbClr>
                </a:solidFill>
                <a:latin typeface="微软雅黑" panose="020B0503020204020204" charset="-122"/>
                <a:ea typeface="微软雅黑" panose="020B0503020204020204" charset="-122"/>
                <a:cs typeface="微软雅黑" panose="020B0503020204020204" charset="-122"/>
              </a:rPr>
              <a:t>鉴定报告页</a:t>
            </a:r>
            <a:endParaRPr lang="zh-CN" altLang="en-US"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2" name="TextBox 3"/>
          <p:cNvSpPr txBox="1"/>
          <p:nvPr/>
        </p:nvSpPr>
        <p:spPr>
          <a:xfrm>
            <a:off x="3581400" y="5638165"/>
            <a:ext cx="1395095" cy="509270"/>
          </a:xfrm>
          <a:prstGeom prst="rect">
            <a:avLst/>
          </a:prstGeom>
          <a:ln>
            <a:headEnd type="none"/>
            <a:tailEnd type="none"/>
          </a:ln>
        </p:spPr>
        <p:txBody>
          <a:bodyPr vert="horz" wrap="square" lIns="91440" tIns="45720" rIns="91440" bIns="45720" rtlCol="0" anchor="t" anchorCtr="0"/>
          <a:lstStyle/>
          <a:p>
            <a:pPr>
              <a:lnSpc>
                <a:spcPct val="120000"/>
              </a:lnSpc>
              <a:spcBef>
                <a:spcPts val="1000"/>
              </a:spcBef>
              <a:defRPr/>
            </a:pPr>
            <a:r>
              <a:rPr lang="zh-CN" altLang="en-US" b="0" i="0">
                <a:solidFill>
                  <a:srgbClr val="FFFFFF">
                    <a:alpha val="100000"/>
                  </a:srgbClr>
                </a:solidFill>
                <a:latin typeface="微软雅黑" panose="020B0503020204020204" charset="-122"/>
                <a:ea typeface="微软雅黑" panose="020B0503020204020204" charset="-122"/>
                <a:cs typeface="微软雅黑" panose="020B0503020204020204" charset="-122"/>
              </a:rPr>
              <a:t>修复方案</a:t>
            </a:r>
            <a:r>
              <a:rPr lang="zh-CN" altLang="en-US" b="0" i="0">
                <a:solidFill>
                  <a:srgbClr val="FFFFFF">
                    <a:alpha val="100000"/>
                  </a:srgbClr>
                </a:solidFill>
                <a:latin typeface="微软雅黑" panose="020B0503020204020204" charset="-122"/>
                <a:ea typeface="微软雅黑" panose="020B0503020204020204" charset="-122"/>
                <a:cs typeface="微软雅黑" panose="020B0503020204020204" charset="-122"/>
              </a:rPr>
              <a:t>页</a:t>
            </a:r>
            <a:endParaRPr lang="zh-CN" altLang="en-US"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advTm="1733">
        <p:wedge/>
      </p:transition>
    </mc:Choice>
    <mc:Fallback>
      <p:transition spd="slow" advTm="1733">
        <p:wedg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custDataLst>
              <p:tags r:id="rId1"/>
            </p:custDataLst>
          </p:nvPr>
        </p:nvGrpSpPr>
        <p:grpSpPr>
          <a:xfrm rot="0">
            <a:off x="660400" y="1130300"/>
            <a:ext cx="10858500" cy="3399155"/>
            <a:chOff x="660399" y="1130301"/>
            <a:chExt cx="10858500" cy="4616979"/>
          </a:xfrm>
        </p:grpSpPr>
        <p:sp>
          <p:nvSpPr>
            <p:cNvPr id="4" name="TextBox 4"/>
            <p:cNvSpPr txBox="1"/>
            <p:nvPr/>
          </p:nvSpPr>
          <p:spPr>
            <a:xfrm>
              <a:off x="660399" y="1130301"/>
              <a:ext cx="10858500" cy="1113381"/>
            </a:xfrm>
            <a:prstGeom prst="rect">
              <a:avLst/>
            </a:prstGeom>
            <a:ln>
              <a:headEnd type="none"/>
              <a:tailEnd type="none"/>
            </a:ln>
          </p:spPr>
          <p:txBody>
            <a:bodyPr vert="horz" wrap="square" lIns="91440" tIns="45720" rIns="91440" bIns="45720" rtlCol="0" anchor="ctr" anchorCtr="0"/>
            <a:lstStyle/>
            <a:p>
              <a:pPr algn="ctr">
                <a:spcBef>
                  <a:spcPts val="0"/>
                </a:spcBef>
                <a:spcAft>
                  <a:spcPts val="0"/>
                </a:spcAft>
                <a:defRPr/>
              </a:pPr>
              <a:r>
                <a:rPr lang="en-US" sz="2400" b="1" i="0" strike="noStrike">
                  <a:solidFill>
                    <a:srgbClr val="FFFFFF">
                      <a:alpha val="100000"/>
                    </a:srgbClr>
                  </a:solidFill>
                  <a:latin typeface="微软雅黑" panose="020B0503020204020204" charset="-122"/>
                  <a:ea typeface="微软雅黑" panose="020B0503020204020204" charset="-122"/>
                  <a:cs typeface="微软雅黑" panose="020B0503020204020204" charset="-122"/>
                </a:rPr>
                <a:t>沉淀价值赋能未来</a:t>
              </a:r>
              <a:endParaRPr lang="en-US" sz="1100"/>
            </a:p>
          </p:txBody>
        </p:sp>
        <p:grpSp>
          <p:nvGrpSpPr>
            <p:cNvPr id="5" name="Group 5"/>
            <p:cNvGrpSpPr/>
            <p:nvPr/>
          </p:nvGrpSpPr>
          <p:grpSpPr>
            <a:xfrm rot="0">
              <a:off x="660399" y="2418632"/>
              <a:ext cx="2512030" cy="3328648"/>
              <a:chOff x="854429" y="2418632"/>
              <a:chExt cx="2422256" cy="3328648"/>
            </a:xfrm>
          </p:grpSpPr>
          <p:sp>
            <p:nvSpPr>
              <p:cNvPr id="6" name="AutoShape 6"/>
              <p:cNvSpPr/>
              <p:nvPr>
                <p:custDataLst>
                  <p:tags r:id="rId2"/>
                </p:custDataLst>
              </p:nvPr>
            </p:nvSpPr>
            <p:spPr>
              <a:xfrm>
                <a:off x="854429" y="2418632"/>
                <a:ext cx="2422256" cy="3328648"/>
              </a:xfrm>
              <a:prstGeom prst="rect">
                <a:avLst/>
              </a:prstGeom>
              <a:solidFill>
                <a:srgbClr val="48D6EA">
                  <a:alpha val="100000"/>
                </a:srgbClr>
              </a:solidFill>
              <a:ln>
                <a:prstDash val="solid"/>
                <a:headEnd type="none"/>
                <a:tailEnd type="none"/>
              </a:ln>
            </p:spPr>
          </p:sp>
          <p:sp>
            <p:nvSpPr>
              <p:cNvPr id="7" name="TextBox 7"/>
              <p:cNvSpPr txBox="1"/>
              <p:nvPr>
                <p:custDataLst>
                  <p:tags r:id="rId3"/>
                </p:custDataLst>
              </p:nvPr>
            </p:nvSpPr>
            <p:spPr>
              <a:xfrm flipH="1">
                <a:off x="909679" y="4273640"/>
                <a:ext cx="2306162" cy="1217962"/>
              </a:xfrm>
              <a:prstGeom prst="rect">
                <a:avLst/>
              </a:prstGeom>
              <a:ln>
                <a:headEnd type="none"/>
                <a:tailEnd type="none"/>
              </a:ln>
            </p:spPr>
            <p:txBody>
              <a:bodyPr vert="horz" wrap="square" lIns="91440" tIns="45720" rIns="91440" bIns="45720" rtlCol="0" anchor="t" anchorCtr="0"/>
              <a:lstStyle/>
              <a:p>
                <a:pPr algn="l">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本次项目成功验证了相控阵超声成像技术在地库渗漏检测中的高效性与准确性，为行业提供了宝贵经验。</a:t>
                </a:r>
                <a:endPar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4"/>
                </p:custDataLst>
              </p:nvPr>
            </p:nvSpPr>
            <p:spPr>
              <a:xfrm flipH="1">
                <a:off x="909677" y="3576160"/>
                <a:ext cx="2306162" cy="697480"/>
              </a:xfrm>
              <a:prstGeom prst="rect">
                <a:avLst/>
              </a:prstGeom>
              <a:ln>
                <a:headEnd type="none"/>
                <a:tailEnd type="none"/>
              </a:ln>
            </p:spPr>
            <p:txBody>
              <a:bodyPr vert="horz" wrap="square" lIns="91440" tIns="45720" rIns="91440" bIns="45720" rtlCol="0" anchor="b" anchorCtr="0"/>
              <a:lstStyle/>
              <a:p>
                <a:pPr algn="l">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技术手段验证</a:t>
                </a:r>
                <a:endParaRPr lang="en-US" sz="1100"/>
              </a:p>
            </p:txBody>
          </p:sp>
          <p:sp>
            <p:nvSpPr>
              <p:cNvPr id="9" name="TextBox 9"/>
              <p:cNvSpPr txBox="1"/>
              <p:nvPr>
                <p:custDataLst>
                  <p:tags r:id="rId5"/>
                </p:custDataLst>
              </p:nvPr>
            </p:nvSpPr>
            <p:spPr>
              <a:xfrm>
                <a:off x="913082" y="2499360"/>
                <a:ext cx="2302759" cy="1076801"/>
              </a:xfrm>
              <a:prstGeom prst="rect">
                <a:avLst/>
              </a:prstGeom>
              <a:ln>
                <a:headEnd type="none"/>
                <a:tailEnd type="none"/>
              </a:ln>
            </p:spPr>
            <p:txBody>
              <a:bodyPr vert="horz" wrap="square" lIns="91440" tIns="45720" rIns="91440" bIns="45720" rtlCol="0" anchor="t" anchorCtr="0"/>
              <a:lstStyle/>
              <a:p>
                <a:pPr algn="l">
                  <a:defRPr/>
                </a:pPr>
                <a:r>
                  <a:rPr lang="en-US" sz="6700" b="1" i="0">
                    <a:solidFill>
                      <a:srgbClr val="FFFFFF">
                        <a:alpha val="100000"/>
                      </a:srgbClr>
                    </a:solidFill>
                    <a:latin typeface="Arial" panose="020B0604020202020204"/>
                    <a:ea typeface="Arial" panose="020B0604020202020204"/>
                    <a:cs typeface="Arial" panose="020B0604020202020204"/>
                  </a:rPr>
                  <a:t>1</a:t>
                </a:r>
                <a:endParaRPr lang="en-US" sz="1100"/>
              </a:p>
            </p:txBody>
          </p:sp>
        </p:grpSp>
        <p:grpSp>
          <p:nvGrpSpPr>
            <p:cNvPr id="10" name="Group 10"/>
            <p:cNvGrpSpPr/>
            <p:nvPr/>
          </p:nvGrpSpPr>
          <p:grpSpPr>
            <a:xfrm rot="0">
              <a:off x="3442556" y="2418632"/>
              <a:ext cx="2512030" cy="3328648"/>
              <a:chOff x="3537158" y="2418632"/>
              <a:chExt cx="2422256" cy="3328648"/>
            </a:xfrm>
          </p:grpSpPr>
          <p:sp>
            <p:nvSpPr>
              <p:cNvPr id="11" name="AutoShape 11"/>
              <p:cNvSpPr/>
              <p:nvPr>
                <p:custDataLst>
                  <p:tags r:id="rId6"/>
                </p:custDataLst>
              </p:nvPr>
            </p:nvSpPr>
            <p:spPr>
              <a:xfrm>
                <a:off x="3537158" y="2418632"/>
                <a:ext cx="2422256" cy="3328648"/>
              </a:xfrm>
              <a:prstGeom prst="rect">
                <a:avLst/>
              </a:prstGeom>
              <a:solidFill>
                <a:srgbClr val="F0F0F0">
                  <a:alpha val="14901"/>
                </a:srgbClr>
              </a:solidFill>
              <a:ln>
                <a:prstDash val="solid"/>
                <a:headEnd type="none"/>
                <a:tailEnd type="none"/>
              </a:ln>
            </p:spPr>
          </p:sp>
          <p:sp>
            <p:nvSpPr>
              <p:cNvPr id="12" name="TextBox 12"/>
              <p:cNvSpPr txBox="1"/>
              <p:nvPr>
                <p:custDataLst>
                  <p:tags r:id="rId7"/>
                </p:custDataLst>
              </p:nvPr>
            </p:nvSpPr>
            <p:spPr>
              <a:xfrm flipH="1">
                <a:off x="3592408" y="4273640"/>
                <a:ext cx="2306162" cy="1217962"/>
              </a:xfrm>
              <a:prstGeom prst="rect">
                <a:avLst/>
              </a:prstGeom>
              <a:ln>
                <a:headEnd type="none"/>
                <a:tailEnd type="none"/>
              </a:ln>
            </p:spPr>
            <p:txBody>
              <a:bodyPr vert="horz" wrap="square" lIns="91440" tIns="45720" rIns="91440" bIns="45720" rtlCol="0" anchor="t" anchorCtr="0"/>
              <a:lstStyle/>
              <a:p>
                <a:pPr algn="l">
                  <a:lnSpc>
                    <a:spcPct val="120000"/>
                  </a:lnSpc>
                  <a:buClrTx/>
                  <a:buSzTx/>
                  <a:buFontTx/>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项目展现了公司在复杂工程纠纷中，整合技术资源、分析解决疑难问题的能力与价值。</a:t>
                </a:r>
                <a:endParaRPr lang="en-US" sz="1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8"/>
                </p:custDataLst>
              </p:nvPr>
            </p:nvSpPr>
            <p:spPr>
              <a:xfrm flipH="1">
                <a:off x="3592406" y="3576160"/>
                <a:ext cx="2306162" cy="697480"/>
              </a:xfrm>
              <a:prstGeom prst="rect">
                <a:avLst/>
              </a:prstGeom>
              <a:ln>
                <a:headEnd type="none"/>
                <a:tailEnd type="none"/>
              </a:ln>
            </p:spPr>
            <p:txBody>
              <a:bodyPr vert="horz" wrap="square" lIns="91440" tIns="45720" rIns="91440" bIns="45720" rtlCol="0" anchor="b" anchorCtr="0"/>
              <a:lstStyle/>
              <a:p>
                <a:pPr algn="l">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专业能力体现</a:t>
                </a:r>
                <a:endParaRPr lang="en-US" sz="1100"/>
              </a:p>
            </p:txBody>
          </p:sp>
          <p:sp>
            <p:nvSpPr>
              <p:cNvPr id="14" name="TextBox 14"/>
              <p:cNvSpPr txBox="1"/>
              <p:nvPr>
                <p:custDataLst>
                  <p:tags r:id="rId9"/>
                </p:custDataLst>
              </p:nvPr>
            </p:nvSpPr>
            <p:spPr>
              <a:xfrm>
                <a:off x="3595811" y="2499360"/>
                <a:ext cx="2302759" cy="1076801"/>
              </a:xfrm>
              <a:prstGeom prst="rect">
                <a:avLst/>
              </a:prstGeom>
              <a:ln>
                <a:headEnd type="none"/>
                <a:tailEnd type="none"/>
              </a:ln>
            </p:spPr>
            <p:txBody>
              <a:bodyPr vert="horz" wrap="square" lIns="91440" tIns="45720" rIns="91440" bIns="45720" rtlCol="0" anchor="t" anchorCtr="0"/>
              <a:lstStyle/>
              <a:p>
                <a:pPr algn="l">
                  <a:defRPr/>
                </a:pPr>
                <a:r>
                  <a:rPr lang="en-US" sz="6700" b="1" i="0">
                    <a:solidFill>
                      <a:srgbClr val="48D6EA">
                        <a:alpha val="100000"/>
                      </a:srgbClr>
                    </a:solidFill>
                    <a:latin typeface="Arial" panose="020B0604020202020204"/>
                    <a:ea typeface="Arial" panose="020B0604020202020204"/>
                    <a:cs typeface="Arial" panose="020B0604020202020204"/>
                  </a:rPr>
                  <a:t>2</a:t>
                </a:r>
                <a:endParaRPr lang="en-US" sz="1100"/>
              </a:p>
            </p:txBody>
          </p:sp>
        </p:grpSp>
        <p:grpSp>
          <p:nvGrpSpPr>
            <p:cNvPr id="15" name="Group 15"/>
            <p:cNvGrpSpPr/>
            <p:nvPr/>
          </p:nvGrpSpPr>
          <p:grpSpPr>
            <a:xfrm rot="0">
              <a:off x="6224712" y="2418632"/>
              <a:ext cx="2512030" cy="3328648"/>
              <a:chOff x="6219887" y="2418632"/>
              <a:chExt cx="2422256" cy="3328648"/>
            </a:xfrm>
          </p:grpSpPr>
          <p:sp>
            <p:nvSpPr>
              <p:cNvPr id="16" name="AutoShape 16"/>
              <p:cNvSpPr/>
              <p:nvPr>
                <p:custDataLst>
                  <p:tags r:id="rId10"/>
                </p:custDataLst>
              </p:nvPr>
            </p:nvSpPr>
            <p:spPr>
              <a:xfrm>
                <a:off x="6219887" y="2418632"/>
                <a:ext cx="2422256" cy="3328648"/>
              </a:xfrm>
              <a:prstGeom prst="rect">
                <a:avLst/>
              </a:prstGeom>
              <a:solidFill>
                <a:srgbClr val="48D6EA">
                  <a:alpha val="100000"/>
                </a:srgbClr>
              </a:solidFill>
              <a:ln>
                <a:prstDash val="solid"/>
                <a:headEnd type="none"/>
                <a:tailEnd type="none"/>
              </a:ln>
            </p:spPr>
          </p:sp>
          <p:sp>
            <p:nvSpPr>
              <p:cNvPr id="17" name="TextBox 17"/>
              <p:cNvSpPr txBox="1"/>
              <p:nvPr>
                <p:custDataLst>
                  <p:tags r:id="rId11"/>
                </p:custDataLst>
              </p:nvPr>
            </p:nvSpPr>
            <p:spPr>
              <a:xfrm flipH="1">
                <a:off x="6275137" y="4273640"/>
                <a:ext cx="2306162" cy="1217962"/>
              </a:xfrm>
              <a:prstGeom prst="rect">
                <a:avLst/>
              </a:prstGeom>
              <a:ln>
                <a:headEnd type="none"/>
                <a:tailEnd type="none"/>
              </a:ln>
            </p:spPr>
            <p:txBody>
              <a:bodyPr vert="horz" wrap="square" lIns="91440" tIns="45720" rIns="91440" bIns="45720" rtlCol="0" anchor="t" anchorCtr="0"/>
              <a:lstStyle/>
              <a:p>
                <a:pPr algn="l">
                  <a:lnSpc>
                    <a:spcPct val="120000"/>
                  </a:lnSpc>
                  <a:buClrTx/>
                  <a:buSzTx/>
                  <a:buFontTx/>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形成了从争议排查、现场检测、成因分析到方案制定的标准化服务流程，可复制应用于未来类似项目。</a:t>
                </a:r>
                <a:endParaRPr lang="en-US" sz="1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custDataLst>
                  <p:tags r:id="rId12"/>
                </p:custDataLst>
              </p:nvPr>
            </p:nvSpPr>
            <p:spPr>
              <a:xfrm flipH="1">
                <a:off x="6275135" y="3576160"/>
                <a:ext cx="2306162" cy="697480"/>
              </a:xfrm>
              <a:prstGeom prst="rect">
                <a:avLst/>
              </a:prstGeom>
              <a:ln>
                <a:headEnd type="none"/>
                <a:tailEnd type="none"/>
              </a:ln>
            </p:spPr>
            <p:txBody>
              <a:bodyPr vert="horz" wrap="square" lIns="91440" tIns="45720" rIns="91440" bIns="45720" rtlCol="0" anchor="b" anchorCtr="0"/>
              <a:lstStyle/>
              <a:p>
                <a:pPr algn="l">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服务模式沉淀</a:t>
                </a:r>
                <a:endParaRPr lang="en-US" sz="1100"/>
              </a:p>
            </p:txBody>
          </p:sp>
          <p:sp>
            <p:nvSpPr>
              <p:cNvPr id="19" name="TextBox 19"/>
              <p:cNvSpPr txBox="1"/>
              <p:nvPr>
                <p:custDataLst>
                  <p:tags r:id="rId13"/>
                </p:custDataLst>
              </p:nvPr>
            </p:nvSpPr>
            <p:spPr>
              <a:xfrm>
                <a:off x="6278540" y="2499360"/>
                <a:ext cx="2302759" cy="1076801"/>
              </a:xfrm>
              <a:prstGeom prst="rect">
                <a:avLst/>
              </a:prstGeom>
              <a:ln>
                <a:headEnd type="none"/>
                <a:tailEnd type="none"/>
              </a:ln>
            </p:spPr>
            <p:txBody>
              <a:bodyPr vert="horz" wrap="square" lIns="91440" tIns="45720" rIns="91440" bIns="45720" rtlCol="0" anchor="t" anchorCtr="0"/>
              <a:lstStyle/>
              <a:p>
                <a:pPr algn="l">
                  <a:defRPr/>
                </a:pPr>
                <a:r>
                  <a:rPr lang="en-US" sz="6700" b="1" i="0">
                    <a:solidFill>
                      <a:srgbClr val="FFFFFF">
                        <a:alpha val="100000"/>
                      </a:srgbClr>
                    </a:solidFill>
                    <a:latin typeface="Arial" panose="020B0604020202020204"/>
                    <a:ea typeface="Arial" panose="020B0604020202020204"/>
                    <a:cs typeface="Arial" panose="020B0604020202020204"/>
                  </a:rPr>
                  <a:t>3</a:t>
                </a:r>
                <a:endParaRPr lang="en-US" sz="1100"/>
              </a:p>
            </p:txBody>
          </p:sp>
        </p:grpSp>
        <p:grpSp>
          <p:nvGrpSpPr>
            <p:cNvPr id="20" name="Group 20"/>
            <p:cNvGrpSpPr/>
            <p:nvPr/>
          </p:nvGrpSpPr>
          <p:grpSpPr>
            <a:xfrm rot="0">
              <a:off x="9006869" y="2418632"/>
              <a:ext cx="2512030" cy="3328648"/>
              <a:chOff x="8902616" y="2418632"/>
              <a:chExt cx="2422256" cy="3328648"/>
            </a:xfrm>
          </p:grpSpPr>
          <p:sp>
            <p:nvSpPr>
              <p:cNvPr id="21" name="AutoShape 21"/>
              <p:cNvSpPr/>
              <p:nvPr>
                <p:custDataLst>
                  <p:tags r:id="rId14"/>
                </p:custDataLst>
              </p:nvPr>
            </p:nvSpPr>
            <p:spPr>
              <a:xfrm>
                <a:off x="8902616" y="2418632"/>
                <a:ext cx="2422256" cy="3328648"/>
              </a:xfrm>
              <a:prstGeom prst="rect">
                <a:avLst/>
              </a:prstGeom>
              <a:solidFill>
                <a:srgbClr val="F0F0F0">
                  <a:alpha val="14901"/>
                </a:srgbClr>
              </a:solidFill>
              <a:ln>
                <a:prstDash val="solid"/>
                <a:headEnd type="none"/>
                <a:tailEnd type="none"/>
              </a:ln>
            </p:spPr>
          </p:sp>
          <p:sp>
            <p:nvSpPr>
              <p:cNvPr id="22" name="TextBox 22"/>
              <p:cNvSpPr txBox="1"/>
              <p:nvPr>
                <p:custDataLst>
                  <p:tags r:id="rId15"/>
                </p:custDataLst>
              </p:nvPr>
            </p:nvSpPr>
            <p:spPr>
              <a:xfrm flipH="1">
                <a:off x="8957866" y="4273640"/>
                <a:ext cx="2306162" cy="1217962"/>
              </a:xfrm>
              <a:prstGeom prst="rect">
                <a:avLst/>
              </a:prstGeom>
              <a:ln>
                <a:headEnd type="none"/>
                <a:tailEnd type="none"/>
              </a:ln>
            </p:spPr>
            <p:txBody>
              <a:bodyPr vert="horz" wrap="square" lIns="91440" tIns="45720" rIns="91440" bIns="45720" rtlCol="0" anchor="t" anchorCtr="0"/>
              <a:lstStyle/>
              <a:p>
                <a:pPr algn="l">
                  <a:lnSpc>
                    <a:spcPct val="120000"/>
                  </a:lnSpc>
                  <a:defRPr/>
                </a:pPr>
                <a:r>
                  <a:rPr lang="en-US" sz="1400" b="0" i="0">
                    <a:solidFill>
                      <a:srgbClr val="FFFFFF">
                        <a:alpha val="100000"/>
                      </a:srgbClr>
                    </a:solidFill>
                    <a:latin typeface="微软雅黑" panose="020B0503020204020204" charset="-122"/>
                    <a:ea typeface="微软雅黑" panose="020B0503020204020204" charset="-122"/>
                    <a:cs typeface="微软雅黑" panose="020B0503020204020204" charset="-122"/>
                  </a:rPr>
                  <a:t>通过专业的第三方鉴定，促进了工程建设领域的质量提升与责任明晰，为行业健康发展贡献力量</a:t>
                </a:r>
                <a:r>
                  <a:rPr lang="en-US" sz="1200" b="0" i="0">
                    <a:solidFill>
                      <a:srgbClr val="FFFFFF">
                        <a:alpha val="100000"/>
                      </a:srgbClr>
                    </a:solidFill>
                    <a:latin typeface="微软雅黑" panose="020B0503020204020204" charset="-122"/>
                    <a:ea typeface="微软雅黑" panose="020B0503020204020204" charset="-122"/>
                    <a:cs typeface="微软雅黑" panose="020B0503020204020204" charset="-122"/>
                  </a:rPr>
                  <a:t>。</a:t>
                </a:r>
                <a:endParaRPr lang="en-US" sz="1100"/>
              </a:p>
            </p:txBody>
          </p:sp>
          <p:sp>
            <p:nvSpPr>
              <p:cNvPr id="23" name="TextBox 23"/>
              <p:cNvSpPr txBox="1"/>
              <p:nvPr>
                <p:custDataLst>
                  <p:tags r:id="rId16"/>
                </p:custDataLst>
              </p:nvPr>
            </p:nvSpPr>
            <p:spPr>
              <a:xfrm flipH="1">
                <a:off x="8957864" y="3576160"/>
                <a:ext cx="2306162" cy="697480"/>
              </a:xfrm>
              <a:prstGeom prst="rect">
                <a:avLst/>
              </a:prstGeom>
              <a:ln>
                <a:headEnd type="none"/>
                <a:tailEnd type="none"/>
              </a:ln>
            </p:spPr>
            <p:txBody>
              <a:bodyPr vert="horz" wrap="square" lIns="91440" tIns="45720" rIns="91440" bIns="45720" rtlCol="0" anchor="b" anchorCtr="0"/>
              <a:lstStyle/>
              <a:p>
                <a:pPr algn="l">
                  <a:defRPr/>
                </a:pPr>
                <a:r>
                  <a:rPr lang="en-US" sz="1800" b="1" i="0">
                    <a:solidFill>
                      <a:srgbClr val="FFFFFF">
                        <a:alpha val="100000"/>
                      </a:srgbClr>
                    </a:solidFill>
                    <a:latin typeface="微软雅黑" panose="020B0503020204020204" charset="-122"/>
                    <a:ea typeface="微软雅黑" panose="020B0503020204020204" charset="-122"/>
                    <a:cs typeface="微软雅黑" panose="020B0503020204020204" charset="-122"/>
                  </a:rPr>
                  <a:t>行业价值提升</a:t>
                </a:r>
                <a:endParaRPr lang="en-US" sz="1100"/>
              </a:p>
            </p:txBody>
          </p:sp>
          <p:sp>
            <p:nvSpPr>
              <p:cNvPr id="24" name="TextBox 24"/>
              <p:cNvSpPr txBox="1"/>
              <p:nvPr>
                <p:custDataLst>
                  <p:tags r:id="rId17"/>
                </p:custDataLst>
              </p:nvPr>
            </p:nvSpPr>
            <p:spPr>
              <a:xfrm>
                <a:off x="8961269" y="2499360"/>
                <a:ext cx="2302759" cy="1076801"/>
              </a:xfrm>
              <a:prstGeom prst="rect">
                <a:avLst/>
              </a:prstGeom>
              <a:ln>
                <a:headEnd type="none"/>
                <a:tailEnd type="none"/>
              </a:ln>
            </p:spPr>
            <p:txBody>
              <a:bodyPr vert="horz" wrap="square" lIns="91440" tIns="45720" rIns="91440" bIns="45720" rtlCol="0" anchor="t" anchorCtr="0"/>
              <a:lstStyle/>
              <a:p>
                <a:pPr algn="l">
                  <a:defRPr/>
                </a:pPr>
                <a:r>
                  <a:rPr lang="en-US" sz="6700" b="1" i="0">
                    <a:solidFill>
                      <a:srgbClr val="48D6EA">
                        <a:alpha val="100000"/>
                      </a:srgbClr>
                    </a:solidFill>
                    <a:latin typeface="Arial" panose="020B0604020202020204"/>
                    <a:ea typeface="Arial" panose="020B0604020202020204"/>
                    <a:cs typeface="Arial" panose="020B0604020202020204"/>
                  </a:rPr>
                  <a:t>4</a:t>
                </a:r>
                <a:endParaRPr lang="en-US" sz="1100"/>
              </a:p>
            </p:txBody>
          </p:sp>
        </p:grpSp>
      </p:grpSp>
      <p:sp>
        <p:nvSpPr>
          <p:cNvPr id="25" name="TextBox 25"/>
          <p:cNvSpPr txBox="1"/>
          <p:nvPr/>
        </p:nvSpPr>
        <p:spPr>
          <a:xfrm>
            <a:off x="660400" y="128587"/>
            <a:ext cx="10858500" cy="900112"/>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en-US" sz="2800" b="1" i="0">
                <a:solidFill>
                  <a:srgbClr val="FFFFFF">
                    <a:alpha val="100000"/>
                  </a:srgbClr>
                </a:solidFill>
                <a:latin typeface="微软雅黑" panose="020B0503020204020204" charset="-122"/>
                <a:ea typeface="微软雅黑" panose="020B0503020204020204" charset="-122"/>
                <a:cs typeface="微软雅黑" panose="020B0503020204020204" charset="-122"/>
              </a:rPr>
              <a:t>经验与展望</a:t>
            </a:r>
            <a:endParaRPr lang="en-US" sz="1100"/>
          </a:p>
        </p:txBody>
      </p:sp>
      <p:pic>
        <p:nvPicPr>
          <p:cNvPr id="26" name="图片 25"/>
          <p:cNvPicPr>
            <a:picLocks noChangeAspect="1"/>
          </p:cNvPicPr>
          <p:nvPr/>
        </p:nvPicPr>
        <p:blipFill>
          <a:blip r:embed="rId18"/>
          <a:stretch>
            <a:fillRect/>
          </a:stretch>
        </p:blipFill>
        <p:spPr>
          <a:xfrm>
            <a:off x="6705600" y="5029200"/>
            <a:ext cx="5406390" cy="1715770"/>
          </a:xfrm>
          <a:prstGeom prst="rect">
            <a:avLst/>
          </a:prstGeom>
        </p:spPr>
      </p:pic>
      <p:sp>
        <p:nvSpPr>
          <p:cNvPr id="27" name="TextBox 3"/>
          <p:cNvSpPr txBox="1"/>
          <p:nvPr/>
        </p:nvSpPr>
        <p:spPr>
          <a:xfrm>
            <a:off x="1219200" y="5181600"/>
            <a:ext cx="4920615" cy="1175385"/>
          </a:xfrm>
          <a:prstGeom prst="rect">
            <a:avLst/>
          </a:prstGeom>
          <a:ln>
            <a:headEnd type="none"/>
            <a:tailEnd type="none"/>
          </a:ln>
        </p:spPr>
        <p:txBody>
          <a:bodyPr vert="horz" wrap="square" lIns="91440" tIns="45720" rIns="91440" bIns="45720" rtlCol="0" anchor="t" anchorCtr="0"/>
          <a:lstStyle/>
          <a:p>
            <a:pPr>
              <a:lnSpc>
                <a:spcPct val="120000"/>
              </a:lnSpc>
              <a:spcBef>
                <a:spcPts val="1000"/>
              </a:spcBef>
              <a:defRPr/>
            </a:pPr>
            <a:r>
              <a:rPr lang="zh-CN" altLang="en-US" sz="2800" b="1" i="0">
                <a:solidFill>
                  <a:srgbClr val="FFFFFF">
                    <a:alpha val="100000"/>
                  </a:srgbClr>
                </a:solidFill>
                <a:latin typeface="微软雅黑" panose="020B0503020204020204" charset="-122"/>
                <a:ea typeface="微软雅黑" panose="020B0503020204020204" charset="-122"/>
                <a:cs typeface="微软雅黑" panose="020B0503020204020204" charset="-122"/>
              </a:rPr>
              <a:t>工程司法鉴定所</a:t>
            </a:r>
            <a:endParaRPr lang="zh-CN" altLang="en-US" sz="28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1000"/>
              </a:spcBef>
              <a:defRPr/>
            </a:pPr>
            <a:r>
              <a:rPr lang="en-US" altLang="zh-CN" sz="2800" b="1" i="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lang="zh-CN" altLang="en-US" sz="2800" b="1" i="0">
                <a:solidFill>
                  <a:srgbClr val="FFFFFF">
                    <a:alpha val="100000"/>
                  </a:srgbClr>
                </a:solidFill>
                <a:latin typeface="微软雅黑" panose="020B0503020204020204" charset="-122"/>
                <a:ea typeface="微软雅黑" panose="020B0503020204020204" charset="-122"/>
                <a:cs typeface="微软雅黑" panose="020B0503020204020204" charset="-122"/>
              </a:rPr>
              <a:t>专业检测机构</a:t>
            </a:r>
            <a:endParaRPr lang="zh-CN" altLang="en-US" sz="2800" b="1" i="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advTm="1917">
        <p:fade/>
      </p:transition>
    </mc:Choice>
    <mc:Fallback>
      <p:transition spd="med" advTm="1917">
        <p:fade/>
      </p:transition>
    </mc:Fallback>
  </mc:AlternateContent>
</p:sld>
</file>

<file path=ppt/tags/tag1.xml><?xml version="1.0" encoding="utf-8"?>
<p:tagLst xmlns:p="http://schemas.openxmlformats.org/presentationml/2006/main">
  <p:tag name="KSO_WM_DIAGRAM_VIRTUALLY_FRAME" val="{&quot;height&quot;:399.5,&quot;left&quot;:52,&quot;top&quot;:89,&quot;width&quot;:872.1}"/>
</p:tagLst>
</file>

<file path=ppt/tags/tag10.xml><?xml version="1.0" encoding="utf-8"?>
<p:tagLst xmlns:p="http://schemas.openxmlformats.org/presentationml/2006/main">
  <p:tag name="KSO_WM_DIAGRAM_VIRTUALLY_FRAME" val="{&quot;height&quot;:399.5,&quot;left&quot;:52,&quot;top&quot;:89,&quot;width&quot;:872.1}"/>
</p:tagLst>
</file>

<file path=ppt/tags/tag11.xml><?xml version="1.0" encoding="utf-8"?>
<p:tagLst xmlns:p="http://schemas.openxmlformats.org/presentationml/2006/main">
  <p:tag name="KSO_WM_DIAGRAM_VIRTUALLY_FRAME" val="{&quot;height&quot;:399.5,&quot;left&quot;:52,&quot;top&quot;:89,&quot;width&quot;:872.1}"/>
</p:tagLst>
</file>

<file path=ppt/tags/tag12.xml><?xml version="1.0" encoding="utf-8"?>
<p:tagLst xmlns:p="http://schemas.openxmlformats.org/presentationml/2006/main">
  <p:tag name="KSO_WM_DIAGRAM_VIRTUALLY_FRAME" val="{&quot;height&quot;:399.5,&quot;left&quot;:52,&quot;top&quot;:89,&quot;width&quot;:872.1}"/>
</p:tagLst>
</file>

<file path=ppt/tags/tag13.xml><?xml version="1.0" encoding="utf-8"?>
<p:tagLst xmlns:p="http://schemas.openxmlformats.org/presentationml/2006/main">
  <p:tag name="KSO_WM_DIAGRAM_VIRTUALLY_FRAME" val="{&quot;height&quot;:399.5,&quot;left&quot;:52,&quot;top&quot;:89,&quot;width&quot;:872.1}"/>
</p:tagLst>
</file>

<file path=ppt/tags/tag14.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15.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16.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17.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18.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19.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2.xml><?xml version="1.0" encoding="utf-8"?>
<p:tagLst xmlns:p="http://schemas.openxmlformats.org/presentationml/2006/main">
  <p:tag name="KSO_WM_DIAGRAM_VIRTUALLY_FRAME" val="{&quot;height&quot;:399.5,&quot;left&quot;:52,&quot;top&quot;:89,&quot;width&quot;:872.1}"/>
</p:tagLst>
</file>

<file path=ppt/tags/tag20.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21.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22.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23.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24.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25.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26.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27.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28.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29.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3.xml><?xml version="1.0" encoding="utf-8"?>
<p:tagLst xmlns:p="http://schemas.openxmlformats.org/presentationml/2006/main">
  <p:tag name="KSO_WM_DIAGRAM_VIRTUALLY_FRAME" val="{&quot;height&quot;:399.5,&quot;left&quot;:52,&quot;top&quot;:89,&quot;width&quot;:872.1}"/>
</p:tagLst>
</file>

<file path=ppt/tags/tag30.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31.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32.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33.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34.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35.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36.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37.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38.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39.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4.xml><?xml version="1.0" encoding="utf-8"?>
<p:tagLst xmlns:p="http://schemas.openxmlformats.org/presentationml/2006/main">
  <p:tag name="KSO_WM_DIAGRAM_VIRTUALLY_FRAME" val="{&quot;height&quot;:399.5,&quot;left&quot;:52,&quot;top&quot;:89,&quot;width&quot;:872.1}"/>
</p:tagLst>
</file>

<file path=ppt/tags/tag40.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41.xml><?xml version="1.0" encoding="utf-8"?>
<p:tagLst xmlns:p="http://schemas.openxmlformats.org/presentationml/2006/main">
  <p:tag name="KSO_WM_DIAGRAM_VIRTUALLY_FRAME" val="{&quot;height&quot;:389.52937007874016,&quot;left&quot;:51.999921259842516,&quot;top&quot;:88.99992125984252,&quot;width&quot;:855.0000787401575}"/>
</p:tagLst>
</file>

<file path=ppt/tags/tag42.xml><?xml version="1.0" encoding="utf-8"?>
<p:tagLst xmlns:p="http://schemas.openxmlformats.org/presentationml/2006/main">
  <p:tag name="KSO_WM_DIAGRAM_VIRTUALLY_FRAME" val="{&quot;height&quot;:394.11464566929135,&quot;left&quot;:96.82283464566929,&quot;top&quot;:88.88535433070867,&quot;width&quot;:766.3858267716535}"/>
</p:tagLst>
</file>

<file path=ppt/tags/tag43.xml><?xml version="1.0" encoding="utf-8"?>
<p:tagLst xmlns:p="http://schemas.openxmlformats.org/presentationml/2006/main">
  <p:tag name="KSO_WM_DIAGRAM_VIRTUALLY_FRAME" val="{&quot;height&quot;:394.11464566929135,&quot;left&quot;:96.82283464566929,&quot;top&quot;:88.88535433070867,&quot;width&quot;:766.3858267716535}"/>
</p:tagLst>
</file>

<file path=ppt/tags/tag44.xml><?xml version="1.0" encoding="utf-8"?>
<p:tagLst xmlns:p="http://schemas.openxmlformats.org/presentationml/2006/main">
  <p:tag name="KSO_WM_DIAGRAM_VIRTUALLY_FRAME" val="{&quot;height&quot;:394.11464566929135,&quot;left&quot;:96.82283464566929,&quot;top&quot;:88.88535433070867,&quot;width&quot;:766.3858267716535}"/>
</p:tagLst>
</file>

<file path=ppt/tags/tag45.xml><?xml version="1.0" encoding="utf-8"?>
<p:tagLst xmlns:p="http://schemas.openxmlformats.org/presentationml/2006/main">
  <p:tag name="KSO_WM_DIAGRAM_VIRTUALLY_FRAME" val="{&quot;height&quot;:394.11464566929135,&quot;left&quot;:96.82283464566929,&quot;top&quot;:88.88535433070867,&quot;width&quot;:766.3858267716535}"/>
</p:tagLst>
</file>

<file path=ppt/tags/tag46.xml><?xml version="1.0" encoding="utf-8"?>
<p:tagLst xmlns:p="http://schemas.openxmlformats.org/presentationml/2006/main">
  <p:tag name="KSO_WM_DIAGRAM_VIRTUALLY_FRAME" val="{&quot;height&quot;:394.11464566929135,&quot;left&quot;:96.82283464566929,&quot;top&quot;:88.88535433070867,&quot;width&quot;:766.3858267716535}"/>
</p:tagLst>
</file>

<file path=ppt/tags/tag47.xml><?xml version="1.0" encoding="utf-8"?>
<p:tagLst xmlns:p="http://schemas.openxmlformats.org/presentationml/2006/main">
  <p:tag name="KSO_WM_DIAGRAM_VIRTUALLY_FRAME" val="{&quot;height&quot;:394.11464566929135,&quot;left&quot;:96.82283464566929,&quot;top&quot;:88.88535433070867,&quot;width&quot;:766.3858267716535}"/>
</p:tagLst>
</file>

<file path=ppt/tags/tag48.xml><?xml version="1.0" encoding="utf-8"?>
<p:tagLst xmlns:p="http://schemas.openxmlformats.org/presentationml/2006/main">
  <p:tag name="KSO_WM_DIAGRAM_VIRTUALLY_FRAME" val="{&quot;height&quot;:394.11464566929135,&quot;left&quot;:96.82283464566929,&quot;top&quot;:88.88535433070867,&quot;width&quot;:766.3858267716535}"/>
</p:tagLst>
</file>

<file path=ppt/tags/tag49.xml><?xml version="1.0" encoding="utf-8"?>
<p:tagLst xmlns:p="http://schemas.openxmlformats.org/presentationml/2006/main">
  <p:tag name="KSO_WM_DIAGRAM_VIRTUALLY_FRAME" val="{&quot;height&quot;:394.11464566929135,&quot;left&quot;:96.82283464566929,&quot;top&quot;:88.88535433070867,&quot;width&quot;:766.3858267716535}"/>
</p:tagLst>
</file>

<file path=ppt/tags/tag5.xml><?xml version="1.0" encoding="utf-8"?>
<p:tagLst xmlns:p="http://schemas.openxmlformats.org/presentationml/2006/main">
  <p:tag name="KSO_WM_DIAGRAM_VIRTUALLY_FRAME" val="{&quot;height&quot;:399.5,&quot;left&quot;:52,&quot;top&quot;:89,&quot;width&quot;:872.1}"/>
</p:tagLst>
</file>

<file path=ppt/tags/tag50.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51.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52.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53.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54.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55.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56.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57.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58.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59.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6.xml><?xml version="1.0" encoding="utf-8"?>
<p:tagLst xmlns:p="http://schemas.openxmlformats.org/presentationml/2006/main">
  <p:tag name="KSO_WM_DIAGRAM_VIRTUALLY_FRAME" val="{&quot;height&quot;:399.5,&quot;left&quot;:52,&quot;top&quot;:89,&quot;width&quot;:872.1}"/>
</p:tagLst>
</file>

<file path=ppt/tags/tag60.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61.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62.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63.xml><?xml version="1.0" encoding="utf-8"?>
<p:tagLst xmlns:p="http://schemas.openxmlformats.org/presentationml/2006/main">
  <p:tag name="KSO_WM_DIAGRAM_VIRTUALLY_FRAME" val="{&quot;height&quot;:393.99992125984255,&quot;left&quot;:51.999921259842516,&quot;top&quot;:89.00007874015748,&quot;width&quot;:855.0000787401575}"/>
</p:tagLst>
</file>

<file path=ppt/tags/tag64.xml><?xml version="1.0" encoding="utf-8"?>
<p:tagLst xmlns:p="http://schemas.openxmlformats.org/presentationml/2006/main">
  <p:tag name="KSO_WM_DIAGRAM_VIRTUALLY_FRAME" val="{&quot;height&quot;:395.11779527559054,&quot;left&quot;:52,&quot;top&quot;:88.93220472440944,&quot;width&quot;:875.7}"/>
</p:tagLst>
</file>

<file path=ppt/tags/tag65.xml><?xml version="1.0" encoding="utf-8"?>
<p:tagLst xmlns:p="http://schemas.openxmlformats.org/presentationml/2006/main">
  <p:tag name="KSO_WM_DIAGRAM_VIRTUALLY_FRAME" val="{&quot;height&quot;:395.11779527559054,&quot;left&quot;:52,&quot;top&quot;:88.93220472440944,&quot;width&quot;:875.7}"/>
</p:tagLst>
</file>

<file path=ppt/tags/tag66.xml><?xml version="1.0" encoding="utf-8"?>
<p:tagLst xmlns:p="http://schemas.openxmlformats.org/presentationml/2006/main">
  <p:tag name="KSO_WM_DIAGRAM_VIRTUALLY_FRAME" val="{&quot;height&quot;:395.11779527559054,&quot;left&quot;:52,&quot;top&quot;:88.93220472440944,&quot;width&quot;:875.7}"/>
</p:tagLst>
</file>

<file path=ppt/tags/tag67.xml><?xml version="1.0" encoding="utf-8"?>
<p:tagLst xmlns:p="http://schemas.openxmlformats.org/presentationml/2006/main">
  <p:tag name="KSO_WM_DIAGRAM_VIRTUALLY_FRAME" val="{&quot;height&quot;:395.11779527559054,&quot;left&quot;:52,&quot;top&quot;:88.93220472440944,&quot;width&quot;:875.7}"/>
</p:tagLst>
</file>

<file path=ppt/tags/tag68.xml><?xml version="1.0" encoding="utf-8"?>
<p:tagLst xmlns:p="http://schemas.openxmlformats.org/presentationml/2006/main">
  <p:tag name="KSO_WM_DIAGRAM_VIRTUALLY_FRAME" val="{&quot;height&quot;:395.11779527559054,&quot;left&quot;:52,&quot;top&quot;:88.93220472440944,&quot;width&quot;:875.7}"/>
</p:tagLst>
</file>

<file path=ppt/tags/tag69.xml><?xml version="1.0" encoding="utf-8"?>
<p:tagLst xmlns:p="http://schemas.openxmlformats.org/presentationml/2006/main">
  <p:tag name="KSO_WM_DIAGRAM_VIRTUALLY_FRAME" val="{&quot;height&quot;:395.11779527559054,&quot;left&quot;:52,&quot;top&quot;:88.93220472440944,&quot;width&quot;:875.7}"/>
</p:tagLst>
</file>

<file path=ppt/tags/tag7.xml><?xml version="1.0" encoding="utf-8"?>
<p:tagLst xmlns:p="http://schemas.openxmlformats.org/presentationml/2006/main">
  <p:tag name="KSO_WM_DIAGRAM_VIRTUALLY_FRAME" val="{&quot;height&quot;:399.5,&quot;left&quot;:52,&quot;top&quot;:89,&quot;width&quot;:872.1}"/>
</p:tagLst>
</file>

<file path=ppt/tags/tag70.xml><?xml version="1.0" encoding="utf-8"?>
<p:tagLst xmlns:p="http://schemas.openxmlformats.org/presentationml/2006/main">
  <p:tag name="KSO_WM_DIAGRAM_VIRTUALLY_FRAME" val="{&quot;height&quot;:395.11779527559054,&quot;left&quot;:52,&quot;top&quot;:88.93220472440944,&quot;width&quot;:875.7}"/>
</p:tagLst>
</file>

<file path=ppt/tags/tag71.xml><?xml version="1.0" encoding="utf-8"?>
<p:tagLst xmlns:p="http://schemas.openxmlformats.org/presentationml/2006/main">
  <p:tag name="KSO_WM_DIAGRAM_VIRTUALLY_FRAME" val="{&quot;height&quot;:395.11779527559054,&quot;left&quot;:52,&quot;top&quot;:88.93220472440944,&quot;width&quot;:875.7}"/>
</p:tagLst>
</file>

<file path=ppt/tags/tag72.xml><?xml version="1.0" encoding="utf-8"?>
<p:tagLst xmlns:p="http://schemas.openxmlformats.org/presentationml/2006/main">
  <p:tag name="KSO_WM_DIAGRAM_VIRTUALLY_FRAME" val="{&quot;height&quot;:395.11779527559054,&quot;left&quot;:52,&quot;top&quot;:88.93220472440944,&quot;width&quot;:875.7}"/>
</p:tagLst>
</file>

<file path=ppt/tags/tag73.xml><?xml version="1.0" encoding="utf-8"?>
<p:tagLst xmlns:p="http://schemas.openxmlformats.org/presentationml/2006/main">
  <p:tag name="KSO_WM_DIAGRAM_VIRTUALLY_FRAME" val="{&quot;height&quot;:395.11779527559054,&quot;left&quot;:52,&quot;top&quot;:88.93220472440944,&quot;width&quot;:875.7}"/>
</p:tagLst>
</file>

<file path=ppt/tags/tag74.xml><?xml version="1.0" encoding="utf-8"?>
<p:tagLst xmlns:p="http://schemas.openxmlformats.org/presentationml/2006/main">
  <p:tag name="KSO_WM_DIAGRAM_VIRTUALLY_FRAME" val="{&quot;height&quot;:363.5417322834645,&quot;left&quot;:51.999921259842516,&quot;top&quot;:89,&quot;width&quot;:855.0000787401575}"/>
</p:tagLst>
</file>

<file path=ppt/tags/tag75.xml><?xml version="1.0" encoding="utf-8"?>
<p:tagLst xmlns:p="http://schemas.openxmlformats.org/presentationml/2006/main">
  <p:tag name="KSO_WM_DIAGRAM_VIRTUALLY_FRAME" val="{&quot;height&quot;:363.5417322834645,&quot;left&quot;:51.999921259842516,&quot;top&quot;:89,&quot;width&quot;:855.0000787401575}"/>
</p:tagLst>
</file>

<file path=ppt/tags/tag76.xml><?xml version="1.0" encoding="utf-8"?>
<p:tagLst xmlns:p="http://schemas.openxmlformats.org/presentationml/2006/main">
  <p:tag name="KSO_WM_DIAGRAM_VIRTUALLY_FRAME" val="{&quot;height&quot;:363.5417322834645,&quot;left&quot;:51.999921259842516,&quot;top&quot;:89,&quot;width&quot;:855.0000787401575}"/>
</p:tagLst>
</file>

<file path=ppt/tags/tag77.xml><?xml version="1.0" encoding="utf-8"?>
<p:tagLst xmlns:p="http://schemas.openxmlformats.org/presentationml/2006/main">
  <p:tag name="KSO_WM_DIAGRAM_VIRTUALLY_FRAME" val="{&quot;height&quot;:363.5417322834645,&quot;left&quot;:51.999921259842516,&quot;top&quot;:89,&quot;width&quot;:855.0000787401575}"/>
</p:tagLst>
</file>

<file path=ppt/tags/tag78.xml><?xml version="1.0" encoding="utf-8"?>
<p:tagLst xmlns:p="http://schemas.openxmlformats.org/presentationml/2006/main">
  <p:tag name="KSO_WM_DIAGRAM_VIRTUALLY_FRAME" val="{&quot;height&quot;:363.5417322834645,&quot;left&quot;:51.999921259842516,&quot;top&quot;:89,&quot;width&quot;:855.0000787401575}"/>
</p:tagLst>
</file>

<file path=ppt/tags/tag79.xml><?xml version="1.0" encoding="utf-8"?>
<p:tagLst xmlns:p="http://schemas.openxmlformats.org/presentationml/2006/main">
  <p:tag name="KSO_WM_DIAGRAM_VIRTUALLY_FRAME" val="{&quot;height&quot;:363.5417322834645,&quot;left&quot;:51.999921259842516,&quot;top&quot;:89,&quot;width&quot;:855.0000787401575}"/>
</p:tagLst>
</file>

<file path=ppt/tags/tag8.xml><?xml version="1.0" encoding="utf-8"?>
<p:tagLst xmlns:p="http://schemas.openxmlformats.org/presentationml/2006/main">
  <p:tag name="KSO_WM_DIAGRAM_VIRTUALLY_FRAME" val="{&quot;height&quot;:399.5,&quot;left&quot;:52,&quot;top&quot;:89,&quot;width&quot;:872.1}"/>
</p:tagLst>
</file>

<file path=ppt/tags/tag80.xml><?xml version="1.0" encoding="utf-8"?>
<p:tagLst xmlns:p="http://schemas.openxmlformats.org/presentationml/2006/main">
  <p:tag name="KSO_WM_DIAGRAM_VIRTUALLY_FRAME" val="{&quot;height&quot;:363.5417322834645,&quot;left&quot;:51.999921259842516,&quot;top&quot;:89,&quot;width&quot;:855.0000787401575}"/>
</p:tagLst>
</file>

<file path=ppt/tags/tag81.xml><?xml version="1.0" encoding="utf-8"?>
<p:tagLst xmlns:p="http://schemas.openxmlformats.org/presentationml/2006/main">
  <p:tag name="KSO_WM_DIAGRAM_VIRTUALLY_FRAME" val="{&quot;height&quot;:363.5417322834645,&quot;left&quot;:51.999921259842516,&quot;top&quot;:89,&quot;width&quot;:855.0000787401575}"/>
</p:tagLst>
</file>

<file path=ppt/tags/tag82.xml><?xml version="1.0" encoding="utf-8"?>
<p:tagLst xmlns:p="http://schemas.openxmlformats.org/presentationml/2006/main">
  <p:tag name="KSO_WM_DIAGRAM_VIRTUALLY_FRAME" val="{&quot;height&quot;:363.5417322834645,&quot;left&quot;:51.999921259842516,&quot;top&quot;:89,&quot;width&quot;:855.0000787401575}"/>
</p:tagLst>
</file>

<file path=ppt/tags/tag83.xml><?xml version="1.0" encoding="utf-8"?>
<p:tagLst xmlns:p="http://schemas.openxmlformats.org/presentationml/2006/main">
  <p:tag name="KSO_WM_DIAGRAM_VIRTUALLY_FRAME" val="{&quot;height&quot;:363.5417322834645,&quot;left&quot;:51.999921259842516,&quot;top&quot;:89,&quot;width&quot;:855.0000787401575}"/>
</p:tagLst>
</file>

<file path=ppt/tags/tag84.xml><?xml version="1.0" encoding="utf-8"?>
<p:tagLst xmlns:p="http://schemas.openxmlformats.org/presentationml/2006/main">
  <p:tag name="KSO_WM_DIAGRAM_VIRTUALLY_FRAME" val="{&quot;height&quot;:363.5417322834645,&quot;left&quot;:51.999921259842516,&quot;top&quot;:89,&quot;width&quot;:855.0000787401575}"/>
</p:tagLst>
</file>

<file path=ppt/tags/tag85.xml><?xml version="1.0" encoding="utf-8"?>
<p:tagLst xmlns:p="http://schemas.openxmlformats.org/presentationml/2006/main">
  <p:tag name="KSO_WM_DIAGRAM_VIRTUALLY_FRAME" val="{&quot;height&quot;:363.5417322834645,&quot;left&quot;:51.999921259842516,&quot;top&quot;:89,&quot;width&quot;:855.0000787401575}"/>
</p:tagLst>
</file>

<file path=ppt/tags/tag86.xml><?xml version="1.0" encoding="utf-8"?>
<p:tagLst xmlns:p="http://schemas.openxmlformats.org/presentationml/2006/main">
  <p:tag name="KSO_WM_DIAGRAM_VIRTUALLY_FRAME" val="{&quot;height&quot;:363.5417322834645,&quot;left&quot;:51.999921259842516,&quot;top&quot;:89,&quot;width&quot;:855.0000787401575}"/>
</p:tagLst>
</file>

<file path=ppt/tags/tag87.xml><?xml version="1.0" encoding="utf-8"?>
<p:tagLst xmlns:p="http://schemas.openxmlformats.org/presentationml/2006/main">
  <p:tag name="KSO_WM_DIAGRAM_VIRTUALLY_FRAME" val="{&quot;height&quot;:363.5417322834645,&quot;left&quot;:51.999921259842516,&quot;top&quot;:89,&quot;width&quot;:855.0000787401575}"/>
</p:tagLst>
</file>

<file path=ppt/tags/tag88.xml><?xml version="1.0" encoding="utf-8"?>
<p:tagLst xmlns:p="http://schemas.openxmlformats.org/presentationml/2006/main">
  <p:tag name="KSO_WM_DIAGRAM_VIRTUALLY_FRAME" val="{&quot;height&quot;:363.5417322834645,&quot;left&quot;:51.999921259842516,&quot;top&quot;:89,&quot;width&quot;:855.0000787401575}"/>
</p:tagLst>
</file>

<file path=ppt/tags/tag89.xml><?xml version="1.0" encoding="utf-8"?>
<p:tagLst xmlns:p="http://schemas.openxmlformats.org/presentationml/2006/main">
  <p:tag name="KSO_WM_DIAGRAM_VIRTUALLY_FRAME" val="{&quot;height&quot;:363.5417322834645,&quot;left&quot;:51.999921259842516,&quot;top&quot;:89,&quot;width&quot;:855.0000787401575}"/>
</p:tagLst>
</file>

<file path=ppt/tags/tag9.xml><?xml version="1.0" encoding="utf-8"?>
<p:tagLst xmlns:p="http://schemas.openxmlformats.org/presentationml/2006/main">
  <p:tag name="KSO_WM_DIAGRAM_VIRTUALLY_FRAME" val="{&quot;height&quot;:399.5,&quot;left&quot;:52,&quot;top&quot;:89,&quot;width&quot;:872.1}"/>
</p:tagLst>
</file>

<file path=ppt/tags/tag90.xml><?xml version="1.0" encoding="utf-8"?>
<p:tagLst xmlns:p="http://schemas.openxmlformats.org/presentationml/2006/main">
  <p:tag name="KSO_WM_DIAGRAM_VIRTUALLY_FRAME" val="{&quot;height&quot;:363.5417322834645,&quot;left&quot;:51.999921259842516,&quot;top&quot;:89,&quot;width&quot;:855.0000787401575}"/>
</p:tagLst>
</file>

<file path=ppt/theme/theme1.xml><?xml version="1.0" encoding="utf-8"?>
<a:theme xmlns:a="http://schemas.openxmlformats.org/drawingml/2006/main" name="b564cc99-a92d-4462-91f5-d99f97501b9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1539</Words>
  <Application>WPS 演示</Application>
  <PresentationFormat>On-screen Show (4:3)</PresentationFormat>
  <Paragraphs>210</Paragraphs>
  <Slides>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Arial</vt:lpstr>
      <vt:lpstr>宋体</vt:lpstr>
      <vt:lpstr>Wingdings</vt:lpstr>
      <vt:lpstr>微软雅黑</vt:lpstr>
      <vt:lpstr>Arial</vt:lpstr>
      <vt:lpstr>Calibri</vt:lpstr>
      <vt:lpstr>Arial Unicode MS</vt:lpstr>
      <vt:lpstr>b564cc99-a92d-4462-91f5-d99f97501b9d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小静</cp:lastModifiedBy>
  <cp:revision>16</cp:revision>
  <dcterms:created xsi:type="dcterms:W3CDTF">2006-08-16T00:00:00Z</dcterms:created>
  <dcterms:modified xsi:type="dcterms:W3CDTF">2026-04-30T05:34:10Z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90D8E6AD992C4EE29C0DBD7B93BE283C_13</vt:lpwstr>
  </property>
  <property fmtid="{D5CDD505-2E9C-101B-9397-08002B2CF9AE}" pid="3" name="KSOProductBuildVer">
    <vt:lpwstr>2052-12.1.0.25865</vt:lpwstr>
  </property>
</Properties>
</file>